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1" r:id="rId2"/>
    <p:sldId id="334" r:id="rId3"/>
    <p:sldId id="302" r:id="rId4"/>
    <p:sldId id="336" r:id="rId5"/>
    <p:sldId id="303" r:id="rId6"/>
    <p:sldId id="337" r:id="rId7"/>
    <p:sldId id="344" r:id="rId8"/>
    <p:sldId id="304" r:id="rId9"/>
    <p:sldId id="317" r:id="rId10"/>
    <p:sldId id="318" r:id="rId11"/>
    <p:sldId id="342" r:id="rId12"/>
    <p:sldId id="305" r:id="rId13"/>
    <p:sldId id="315" r:id="rId14"/>
    <p:sldId id="338" r:id="rId15"/>
    <p:sldId id="306" r:id="rId16"/>
    <p:sldId id="309" r:id="rId17"/>
    <p:sldId id="310" r:id="rId18"/>
    <p:sldId id="311" r:id="rId19"/>
    <p:sldId id="308" r:id="rId20"/>
    <p:sldId id="307" r:id="rId21"/>
    <p:sldId id="316" r:id="rId22"/>
    <p:sldId id="313" r:id="rId23"/>
    <p:sldId id="314" r:id="rId24"/>
    <p:sldId id="312" r:id="rId25"/>
    <p:sldId id="322" r:id="rId26"/>
    <p:sldId id="339" r:id="rId27"/>
    <p:sldId id="340" r:id="rId28"/>
    <p:sldId id="319" r:id="rId29"/>
    <p:sldId id="345" r:id="rId30"/>
    <p:sldId id="341" r:id="rId31"/>
    <p:sldId id="320" r:id="rId32"/>
    <p:sldId id="330" r:id="rId33"/>
    <p:sldId id="331" r:id="rId34"/>
    <p:sldId id="323" r:id="rId35"/>
    <p:sldId id="332" r:id="rId36"/>
    <p:sldId id="333" r:id="rId37"/>
    <p:sldId id="321" r:id="rId38"/>
    <p:sldId id="326" r:id="rId39"/>
    <p:sldId id="329" r:id="rId40"/>
    <p:sldId id="324" r:id="rId41"/>
    <p:sldId id="325" r:id="rId42"/>
    <p:sldId id="328" r:id="rId43"/>
    <p:sldId id="327" r:id="rId4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8D0"/>
    <a:srgbClr val="54C68D"/>
    <a:srgbClr val="9ADEBC"/>
    <a:srgbClr val="545454"/>
    <a:srgbClr val="CC9900"/>
    <a:srgbClr val="3FBD7E"/>
    <a:srgbClr val="339966"/>
    <a:srgbClr val="0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3" autoAdjust="0"/>
    <p:restoredTop sz="94664" autoAdjust="0"/>
  </p:normalViewPr>
  <p:slideViewPr>
    <p:cSldViewPr>
      <p:cViewPr varScale="1">
        <p:scale>
          <a:sx n="66" d="100"/>
          <a:sy n="66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D5E90-EAF9-43EF-A3AA-1F12CB1E6F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64B8B78-D6F6-483B-984C-D69896B404F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Подтип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Трахейнодышищие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Tracheata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FE3ADDA-6376-4382-9854-15A8B6A1293F}" type="parTrans" cxnId="{67425F9A-8B02-474E-BC87-1E2CBC6AA978}">
      <dgm:prSet/>
      <dgm:spPr/>
      <dgm:t>
        <a:bodyPr/>
        <a:lstStyle/>
        <a:p>
          <a:endParaRPr lang="ru-RU"/>
        </a:p>
      </dgm:t>
    </dgm:pt>
    <dgm:pt modelId="{70871209-06A2-4ACA-B382-5694FE3A5CA1}" type="sibTrans" cxnId="{67425F9A-8B02-474E-BC87-1E2CBC6AA978}">
      <dgm:prSet/>
      <dgm:spPr/>
      <dgm:t>
        <a:bodyPr/>
        <a:lstStyle/>
        <a:p>
          <a:endParaRPr lang="ru-RU"/>
        </a:p>
      </dgm:t>
    </dgm:pt>
    <dgm:pt modelId="{0324518D-E29D-496F-88F3-48B85B464AA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Многоножки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Myriapoda)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AC8A49C-2A75-40BB-96F6-12CA1F90BDA5}" type="parTrans" cxnId="{0A0018EA-C82C-42A2-A074-18F26882EA4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1E6F976-DE17-4F10-877C-A97681F18ACA}" type="sibTrans" cxnId="{0A0018EA-C82C-42A2-A074-18F26882EA45}">
      <dgm:prSet/>
      <dgm:spPr/>
      <dgm:t>
        <a:bodyPr/>
        <a:lstStyle/>
        <a:p>
          <a:endParaRPr lang="ru-RU"/>
        </a:p>
      </dgm:t>
    </dgm:pt>
    <dgm:pt modelId="{4146271C-2A2D-4F6B-B7F4-3060699ED4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Насекомые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Insecta)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16EA490-3CEF-4180-85C1-1B284D8B0E6C}" type="parTrans" cxnId="{29BDE721-CD4A-4046-8FC7-7B872F5A6AD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9092456-83BB-4C14-AE6A-DDE93F59A394}" type="sibTrans" cxnId="{29BDE721-CD4A-4046-8FC7-7B872F5A6AD5}">
      <dgm:prSet/>
      <dgm:spPr/>
      <dgm:t>
        <a:bodyPr/>
        <a:lstStyle/>
        <a:p>
          <a:endParaRPr lang="ru-RU"/>
        </a:p>
      </dgm:t>
    </dgm:pt>
    <dgm:pt modelId="{E32DAAE9-E19A-449E-9224-93BE843CFC50}" type="pres">
      <dgm:prSet presAssocID="{120D5E90-EAF9-43EF-A3AA-1F12CB1E6F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31E80F-8079-44AB-ADFF-C9CB406F4A36}" type="pres">
      <dgm:prSet presAssocID="{F64B8B78-D6F6-483B-984C-D69896B404F4}" presName="hierRoot1" presStyleCnt="0">
        <dgm:presLayoutVars>
          <dgm:hierBranch val="r"/>
        </dgm:presLayoutVars>
      </dgm:prSet>
      <dgm:spPr/>
    </dgm:pt>
    <dgm:pt modelId="{F7F6D8DE-6C86-4F0A-BEE3-979E244CAA13}" type="pres">
      <dgm:prSet presAssocID="{F64B8B78-D6F6-483B-984C-D69896B404F4}" presName="rootComposite1" presStyleCnt="0"/>
      <dgm:spPr/>
    </dgm:pt>
    <dgm:pt modelId="{A0AC429B-5BF1-4601-9802-02DFA3F0D100}" type="pres">
      <dgm:prSet presAssocID="{F64B8B78-D6F6-483B-984C-D69896B404F4}" presName="rootText1" presStyleLbl="node0" presStyleIdx="0" presStyleCnt="1" custScaleX="4172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408218-DF0E-4FA5-8D2D-45EDAED15372}" type="pres">
      <dgm:prSet presAssocID="{F64B8B78-D6F6-483B-984C-D69896B404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655CBE8-F7DA-44B6-9DAE-C12D4B310411}" type="pres">
      <dgm:prSet presAssocID="{F64B8B78-D6F6-483B-984C-D69896B404F4}" presName="hierChild2" presStyleCnt="0"/>
      <dgm:spPr/>
    </dgm:pt>
    <dgm:pt modelId="{F71586A3-BD45-4661-A23A-F919EE892431}" type="pres">
      <dgm:prSet presAssocID="{1AC8A49C-2A75-40BB-96F6-12CA1F90BDA5}" presName="Name50" presStyleLbl="parChTrans1D2" presStyleIdx="0" presStyleCnt="2"/>
      <dgm:spPr/>
      <dgm:t>
        <a:bodyPr/>
        <a:lstStyle/>
        <a:p>
          <a:endParaRPr lang="ru-RU"/>
        </a:p>
      </dgm:t>
    </dgm:pt>
    <dgm:pt modelId="{99CB62A1-BFD3-4E62-A88A-EA2AAAB023C7}" type="pres">
      <dgm:prSet presAssocID="{0324518D-E29D-496F-88F3-48B85B464AA2}" presName="hierRoot2" presStyleCnt="0">
        <dgm:presLayoutVars>
          <dgm:hierBranch/>
        </dgm:presLayoutVars>
      </dgm:prSet>
      <dgm:spPr/>
    </dgm:pt>
    <dgm:pt modelId="{8E24E996-98EB-4658-896D-A04D73A0F897}" type="pres">
      <dgm:prSet presAssocID="{0324518D-E29D-496F-88F3-48B85B464AA2}" presName="rootComposite" presStyleCnt="0"/>
      <dgm:spPr/>
    </dgm:pt>
    <dgm:pt modelId="{ABA029D1-5A64-4677-BE7A-CB2B6DC9398F}" type="pres">
      <dgm:prSet presAssocID="{0324518D-E29D-496F-88F3-48B85B464AA2}" presName="rootText" presStyleLbl="node2" presStyleIdx="0" presStyleCnt="2" custScaleX="4172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E75AC3E-5D52-4673-965D-49A3F8FA2B64}" type="pres">
      <dgm:prSet presAssocID="{0324518D-E29D-496F-88F3-48B85B464AA2}" presName="rootConnector" presStyleLbl="node2" presStyleIdx="0" presStyleCnt="2"/>
      <dgm:spPr/>
      <dgm:t>
        <a:bodyPr/>
        <a:lstStyle/>
        <a:p>
          <a:endParaRPr lang="ru-RU"/>
        </a:p>
      </dgm:t>
    </dgm:pt>
    <dgm:pt modelId="{26BE03D0-1433-4361-A0C8-F8C178CACCCE}" type="pres">
      <dgm:prSet presAssocID="{0324518D-E29D-496F-88F3-48B85B464AA2}" presName="hierChild4" presStyleCnt="0"/>
      <dgm:spPr/>
    </dgm:pt>
    <dgm:pt modelId="{5C85B904-A81D-4D36-BC31-FDFC28D5D7F7}" type="pres">
      <dgm:prSet presAssocID="{0324518D-E29D-496F-88F3-48B85B464AA2}" presName="hierChild5" presStyleCnt="0"/>
      <dgm:spPr/>
    </dgm:pt>
    <dgm:pt modelId="{D5F35241-0280-48E7-AB20-1588738C9A7B}" type="pres">
      <dgm:prSet presAssocID="{E16EA490-3CEF-4180-85C1-1B284D8B0E6C}" presName="Name50" presStyleLbl="parChTrans1D2" presStyleIdx="1" presStyleCnt="2"/>
      <dgm:spPr/>
      <dgm:t>
        <a:bodyPr/>
        <a:lstStyle/>
        <a:p>
          <a:endParaRPr lang="ru-RU"/>
        </a:p>
      </dgm:t>
    </dgm:pt>
    <dgm:pt modelId="{3FAB6B62-4770-4CC1-81A6-831745C6998E}" type="pres">
      <dgm:prSet presAssocID="{4146271C-2A2D-4F6B-B7F4-3060699ED46C}" presName="hierRoot2" presStyleCnt="0">
        <dgm:presLayoutVars>
          <dgm:hierBranch/>
        </dgm:presLayoutVars>
      </dgm:prSet>
      <dgm:spPr/>
    </dgm:pt>
    <dgm:pt modelId="{46BC3FC2-9CD2-42BC-93C1-89B56C90940D}" type="pres">
      <dgm:prSet presAssocID="{4146271C-2A2D-4F6B-B7F4-3060699ED46C}" presName="rootComposite" presStyleCnt="0"/>
      <dgm:spPr/>
    </dgm:pt>
    <dgm:pt modelId="{CC8BE267-9223-4A9A-A219-21146AC976A6}" type="pres">
      <dgm:prSet presAssocID="{4146271C-2A2D-4F6B-B7F4-3060699ED46C}" presName="rootText" presStyleLbl="node2" presStyleIdx="1" presStyleCnt="2" custScaleX="4172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12CC6B-4BBC-4C82-AB73-23A832B83650}" type="pres">
      <dgm:prSet presAssocID="{4146271C-2A2D-4F6B-B7F4-3060699ED46C}" presName="rootConnector" presStyleLbl="node2" presStyleIdx="1" presStyleCnt="2"/>
      <dgm:spPr/>
      <dgm:t>
        <a:bodyPr/>
        <a:lstStyle/>
        <a:p>
          <a:endParaRPr lang="ru-RU"/>
        </a:p>
      </dgm:t>
    </dgm:pt>
    <dgm:pt modelId="{F16E7016-3FB6-4CE0-9BD5-A4EA5BFF375B}" type="pres">
      <dgm:prSet presAssocID="{4146271C-2A2D-4F6B-B7F4-3060699ED46C}" presName="hierChild4" presStyleCnt="0"/>
      <dgm:spPr/>
    </dgm:pt>
    <dgm:pt modelId="{D1E6BACC-7F0C-4C4A-A20E-CE26E135EF9C}" type="pres">
      <dgm:prSet presAssocID="{4146271C-2A2D-4F6B-B7F4-3060699ED46C}" presName="hierChild5" presStyleCnt="0"/>
      <dgm:spPr/>
    </dgm:pt>
    <dgm:pt modelId="{6DC01C5F-73FE-47E7-8FF5-FF4419F46955}" type="pres">
      <dgm:prSet presAssocID="{F64B8B78-D6F6-483B-984C-D69896B404F4}" presName="hierChild3" presStyleCnt="0"/>
      <dgm:spPr/>
    </dgm:pt>
  </dgm:ptLst>
  <dgm:cxnLst>
    <dgm:cxn modelId="{04290839-87BE-4F51-B798-8CB2F8816278}" type="presOf" srcId="{0324518D-E29D-496F-88F3-48B85B464AA2}" destId="{2E75AC3E-5D52-4673-965D-49A3F8FA2B64}" srcOrd="1" destOrd="0" presId="urn:microsoft.com/office/officeart/2005/8/layout/orgChart1"/>
    <dgm:cxn modelId="{3F6C84D3-548D-4811-ADE2-F32C1459651E}" type="presOf" srcId="{4146271C-2A2D-4F6B-B7F4-3060699ED46C}" destId="{CC8BE267-9223-4A9A-A219-21146AC976A6}" srcOrd="0" destOrd="0" presId="urn:microsoft.com/office/officeart/2005/8/layout/orgChart1"/>
    <dgm:cxn modelId="{50CE689E-1957-4AB6-BCEA-EEBB821543BA}" type="presOf" srcId="{E16EA490-3CEF-4180-85C1-1B284D8B0E6C}" destId="{D5F35241-0280-48E7-AB20-1588738C9A7B}" srcOrd="0" destOrd="0" presId="urn:microsoft.com/office/officeart/2005/8/layout/orgChart1"/>
    <dgm:cxn modelId="{67425F9A-8B02-474E-BC87-1E2CBC6AA978}" srcId="{120D5E90-EAF9-43EF-A3AA-1F12CB1E6F49}" destId="{F64B8B78-D6F6-483B-984C-D69896B404F4}" srcOrd="0" destOrd="0" parTransId="{4FE3ADDA-6376-4382-9854-15A8B6A1293F}" sibTransId="{70871209-06A2-4ACA-B382-5694FE3A5CA1}"/>
    <dgm:cxn modelId="{D79B35E1-D9C6-4B62-B463-B860721A3CFF}" type="presOf" srcId="{0324518D-E29D-496F-88F3-48B85B464AA2}" destId="{ABA029D1-5A64-4677-BE7A-CB2B6DC9398F}" srcOrd="0" destOrd="0" presId="urn:microsoft.com/office/officeart/2005/8/layout/orgChart1"/>
    <dgm:cxn modelId="{ED53DCD5-3E47-4A64-9DC5-D61775F34289}" type="presOf" srcId="{120D5E90-EAF9-43EF-A3AA-1F12CB1E6F49}" destId="{E32DAAE9-E19A-449E-9224-93BE843CFC50}" srcOrd="0" destOrd="0" presId="urn:microsoft.com/office/officeart/2005/8/layout/orgChart1"/>
    <dgm:cxn modelId="{ED1A0AC1-AE2D-4B57-BF1F-886DA9E1BA42}" type="presOf" srcId="{1AC8A49C-2A75-40BB-96F6-12CA1F90BDA5}" destId="{F71586A3-BD45-4661-A23A-F919EE892431}" srcOrd="0" destOrd="0" presId="urn:microsoft.com/office/officeart/2005/8/layout/orgChart1"/>
    <dgm:cxn modelId="{425E4303-535F-4595-8ED6-48E37B33DE96}" type="presOf" srcId="{F64B8B78-D6F6-483B-984C-D69896B404F4}" destId="{A0AC429B-5BF1-4601-9802-02DFA3F0D100}" srcOrd="0" destOrd="0" presId="urn:microsoft.com/office/officeart/2005/8/layout/orgChart1"/>
    <dgm:cxn modelId="{0A0018EA-C82C-42A2-A074-18F26882EA45}" srcId="{F64B8B78-D6F6-483B-984C-D69896B404F4}" destId="{0324518D-E29D-496F-88F3-48B85B464AA2}" srcOrd="0" destOrd="0" parTransId="{1AC8A49C-2A75-40BB-96F6-12CA1F90BDA5}" sibTransId="{11E6F976-DE17-4F10-877C-A97681F18ACA}"/>
    <dgm:cxn modelId="{4442883A-2E31-4E81-84DF-5F7B5B259BC7}" type="presOf" srcId="{F64B8B78-D6F6-483B-984C-D69896B404F4}" destId="{38408218-DF0E-4FA5-8D2D-45EDAED15372}" srcOrd="1" destOrd="0" presId="urn:microsoft.com/office/officeart/2005/8/layout/orgChart1"/>
    <dgm:cxn modelId="{48F3B252-1370-44FF-ABE0-1F19153E04E0}" type="presOf" srcId="{4146271C-2A2D-4F6B-B7F4-3060699ED46C}" destId="{9F12CC6B-4BBC-4C82-AB73-23A832B83650}" srcOrd="1" destOrd="0" presId="urn:microsoft.com/office/officeart/2005/8/layout/orgChart1"/>
    <dgm:cxn modelId="{29BDE721-CD4A-4046-8FC7-7B872F5A6AD5}" srcId="{F64B8B78-D6F6-483B-984C-D69896B404F4}" destId="{4146271C-2A2D-4F6B-B7F4-3060699ED46C}" srcOrd="1" destOrd="0" parTransId="{E16EA490-3CEF-4180-85C1-1B284D8B0E6C}" sibTransId="{59092456-83BB-4C14-AE6A-DDE93F59A394}"/>
    <dgm:cxn modelId="{2D0F4D62-87F9-44FE-B2F5-E357285C3E6A}" type="presParOf" srcId="{E32DAAE9-E19A-449E-9224-93BE843CFC50}" destId="{CF31E80F-8079-44AB-ADFF-C9CB406F4A36}" srcOrd="0" destOrd="0" presId="urn:microsoft.com/office/officeart/2005/8/layout/orgChart1"/>
    <dgm:cxn modelId="{1DD8D719-9385-4F40-84C2-825962EE5FFC}" type="presParOf" srcId="{CF31E80F-8079-44AB-ADFF-C9CB406F4A36}" destId="{F7F6D8DE-6C86-4F0A-BEE3-979E244CAA13}" srcOrd="0" destOrd="0" presId="urn:microsoft.com/office/officeart/2005/8/layout/orgChart1"/>
    <dgm:cxn modelId="{E986213D-730B-456A-A214-7A330AB0993D}" type="presParOf" srcId="{F7F6D8DE-6C86-4F0A-BEE3-979E244CAA13}" destId="{A0AC429B-5BF1-4601-9802-02DFA3F0D100}" srcOrd="0" destOrd="0" presId="urn:microsoft.com/office/officeart/2005/8/layout/orgChart1"/>
    <dgm:cxn modelId="{8A0674DB-03A8-4E62-8980-1C7D1CC69EC2}" type="presParOf" srcId="{F7F6D8DE-6C86-4F0A-BEE3-979E244CAA13}" destId="{38408218-DF0E-4FA5-8D2D-45EDAED15372}" srcOrd="1" destOrd="0" presId="urn:microsoft.com/office/officeart/2005/8/layout/orgChart1"/>
    <dgm:cxn modelId="{335E187E-1F99-45B4-9BCD-DF1A7BAC1BE8}" type="presParOf" srcId="{CF31E80F-8079-44AB-ADFF-C9CB406F4A36}" destId="{F655CBE8-F7DA-44B6-9DAE-C12D4B310411}" srcOrd="1" destOrd="0" presId="urn:microsoft.com/office/officeart/2005/8/layout/orgChart1"/>
    <dgm:cxn modelId="{BA835728-25EC-497A-9334-FE64E37C3B51}" type="presParOf" srcId="{F655CBE8-F7DA-44B6-9DAE-C12D4B310411}" destId="{F71586A3-BD45-4661-A23A-F919EE892431}" srcOrd="0" destOrd="0" presId="urn:microsoft.com/office/officeart/2005/8/layout/orgChart1"/>
    <dgm:cxn modelId="{86BFA95E-AB16-492A-990F-1065605E44A5}" type="presParOf" srcId="{F655CBE8-F7DA-44B6-9DAE-C12D4B310411}" destId="{99CB62A1-BFD3-4E62-A88A-EA2AAAB023C7}" srcOrd="1" destOrd="0" presId="urn:microsoft.com/office/officeart/2005/8/layout/orgChart1"/>
    <dgm:cxn modelId="{E81780EB-31ED-460B-A9C1-FBE2055AC888}" type="presParOf" srcId="{99CB62A1-BFD3-4E62-A88A-EA2AAAB023C7}" destId="{8E24E996-98EB-4658-896D-A04D73A0F897}" srcOrd="0" destOrd="0" presId="urn:microsoft.com/office/officeart/2005/8/layout/orgChart1"/>
    <dgm:cxn modelId="{2F32A0A9-7E7D-4080-97C1-8C83E32FFA5C}" type="presParOf" srcId="{8E24E996-98EB-4658-896D-A04D73A0F897}" destId="{ABA029D1-5A64-4677-BE7A-CB2B6DC9398F}" srcOrd="0" destOrd="0" presId="urn:microsoft.com/office/officeart/2005/8/layout/orgChart1"/>
    <dgm:cxn modelId="{2B616387-71D7-4CED-8F73-6ABEFAF2FB65}" type="presParOf" srcId="{8E24E996-98EB-4658-896D-A04D73A0F897}" destId="{2E75AC3E-5D52-4673-965D-49A3F8FA2B64}" srcOrd="1" destOrd="0" presId="urn:microsoft.com/office/officeart/2005/8/layout/orgChart1"/>
    <dgm:cxn modelId="{C3E84716-F33D-4356-8E1D-C035954E9C78}" type="presParOf" srcId="{99CB62A1-BFD3-4E62-A88A-EA2AAAB023C7}" destId="{26BE03D0-1433-4361-A0C8-F8C178CACCCE}" srcOrd="1" destOrd="0" presId="urn:microsoft.com/office/officeart/2005/8/layout/orgChart1"/>
    <dgm:cxn modelId="{9E8249AE-5CEF-40B7-9BCF-BE07C44EBDE6}" type="presParOf" srcId="{99CB62A1-BFD3-4E62-A88A-EA2AAAB023C7}" destId="{5C85B904-A81D-4D36-BC31-FDFC28D5D7F7}" srcOrd="2" destOrd="0" presId="urn:microsoft.com/office/officeart/2005/8/layout/orgChart1"/>
    <dgm:cxn modelId="{2D40BA54-B146-4AFC-94A6-7282C77BC795}" type="presParOf" srcId="{F655CBE8-F7DA-44B6-9DAE-C12D4B310411}" destId="{D5F35241-0280-48E7-AB20-1588738C9A7B}" srcOrd="2" destOrd="0" presId="urn:microsoft.com/office/officeart/2005/8/layout/orgChart1"/>
    <dgm:cxn modelId="{7F0C81C7-82BC-4E69-AFD6-B734248F694B}" type="presParOf" srcId="{F655CBE8-F7DA-44B6-9DAE-C12D4B310411}" destId="{3FAB6B62-4770-4CC1-81A6-831745C6998E}" srcOrd="3" destOrd="0" presId="urn:microsoft.com/office/officeart/2005/8/layout/orgChart1"/>
    <dgm:cxn modelId="{FBD8D167-80BD-4E05-98B0-DA107B068A9E}" type="presParOf" srcId="{3FAB6B62-4770-4CC1-81A6-831745C6998E}" destId="{46BC3FC2-9CD2-42BC-93C1-89B56C90940D}" srcOrd="0" destOrd="0" presId="urn:microsoft.com/office/officeart/2005/8/layout/orgChart1"/>
    <dgm:cxn modelId="{358D7DFE-9726-45DE-BCF6-FC7353F4F822}" type="presParOf" srcId="{46BC3FC2-9CD2-42BC-93C1-89B56C90940D}" destId="{CC8BE267-9223-4A9A-A219-21146AC976A6}" srcOrd="0" destOrd="0" presId="urn:microsoft.com/office/officeart/2005/8/layout/orgChart1"/>
    <dgm:cxn modelId="{F014C40E-52F2-4C91-99FE-DCC41763395E}" type="presParOf" srcId="{46BC3FC2-9CD2-42BC-93C1-89B56C90940D}" destId="{9F12CC6B-4BBC-4C82-AB73-23A832B83650}" srcOrd="1" destOrd="0" presId="urn:microsoft.com/office/officeart/2005/8/layout/orgChart1"/>
    <dgm:cxn modelId="{01B5D935-848C-4AAB-A669-334A6887A113}" type="presParOf" srcId="{3FAB6B62-4770-4CC1-81A6-831745C6998E}" destId="{F16E7016-3FB6-4CE0-9BD5-A4EA5BFF375B}" srcOrd="1" destOrd="0" presId="urn:microsoft.com/office/officeart/2005/8/layout/orgChart1"/>
    <dgm:cxn modelId="{0693D856-3A59-4BF6-8837-910A387CC390}" type="presParOf" srcId="{3FAB6B62-4770-4CC1-81A6-831745C6998E}" destId="{D1E6BACC-7F0C-4C4A-A20E-CE26E135EF9C}" srcOrd="2" destOrd="0" presId="urn:microsoft.com/office/officeart/2005/8/layout/orgChart1"/>
    <dgm:cxn modelId="{B302B7E3-F07A-42E8-9806-027B8A41BB2E}" type="presParOf" srcId="{CF31E80F-8079-44AB-ADFF-C9CB406F4A36}" destId="{6DC01C5F-73FE-47E7-8FF5-FF4419F469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BCA31-C0B9-4DA8-9FB4-71821A681D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DD6B81D-B68F-483E-B981-D3B904950D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Насекомые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Insecta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18C6752-0C60-40EB-96F9-4ADC66071896}" type="parTrans" cxnId="{5CC94E45-00DB-4883-A035-3CA430A867A3}">
      <dgm:prSet/>
      <dgm:spPr/>
      <dgm:t>
        <a:bodyPr/>
        <a:lstStyle/>
        <a:p>
          <a:endParaRPr lang="ru-RU"/>
        </a:p>
      </dgm:t>
    </dgm:pt>
    <dgm:pt modelId="{2A1F5CB6-47C3-46F6-9BD1-455EE3EF43CD}" type="sibTrans" cxnId="{5CC94E45-00DB-4883-A035-3CA430A867A3}">
      <dgm:prSet/>
      <dgm:spPr/>
      <dgm:t>
        <a:bodyPr/>
        <a:lstStyle/>
        <a:p>
          <a:endParaRPr lang="ru-RU"/>
        </a:p>
      </dgm:t>
    </dgm:pt>
    <dgm:pt modelId="{1F078D00-DECE-4372-9203-2562E77ADA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Подкласс Низшие (Первичнобескрылые)</a:t>
          </a:r>
        </a:p>
      </dgm:t>
    </dgm:pt>
    <dgm:pt modelId="{8603E572-8BE8-4921-904B-6265AB575920}" type="parTrans" cxnId="{1D63215B-360A-49BA-AFAD-C498E5C06104}">
      <dgm:prSet/>
      <dgm:spPr/>
      <dgm:t>
        <a:bodyPr/>
        <a:lstStyle/>
        <a:p>
          <a:endParaRPr lang="ru-RU"/>
        </a:p>
      </dgm:t>
    </dgm:pt>
    <dgm:pt modelId="{BEED35E9-2F41-4304-8146-DA16714EE2DF}" type="sibTrans" cxnId="{1D63215B-360A-49BA-AFAD-C498E5C06104}">
      <dgm:prSet/>
      <dgm:spPr/>
      <dgm:t>
        <a:bodyPr/>
        <a:lstStyle/>
        <a:p>
          <a:endParaRPr lang="ru-RU"/>
        </a:p>
      </dgm:t>
    </dgm:pt>
    <dgm:pt modelId="{F6654FB9-E03E-4B4E-97A8-45F667F825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Подкласс Высшие (Крылатые)</a:t>
          </a:r>
        </a:p>
      </dgm:t>
    </dgm:pt>
    <dgm:pt modelId="{6ECE876F-C253-443A-97ED-EC88E39253C1}" type="parTrans" cxnId="{64A22FB4-B155-46DE-BEA4-DDBADA73DB31}">
      <dgm:prSet/>
      <dgm:spPr/>
      <dgm:t>
        <a:bodyPr/>
        <a:lstStyle/>
        <a:p>
          <a:endParaRPr lang="ru-RU"/>
        </a:p>
      </dgm:t>
    </dgm:pt>
    <dgm:pt modelId="{1628DCA8-E6CB-4155-BCD3-8B513911C802}" type="sibTrans" cxnId="{64A22FB4-B155-46DE-BEA4-DDBADA73DB31}">
      <dgm:prSet/>
      <dgm:spPr/>
      <dgm:t>
        <a:bodyPr/>
        <a:lstStyle/>
        <a:p>
          <a:endParaRPr lang="ru-RU"/>
        </a:p>
      </dgm:t>
    </dgm:pt>
    <dgm:pt modelId="{48E4462C-96F5-471A-8FF5-1E179D5434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Отряды насекомых с неполным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превращением</a:t>
          </a:r>
        </a:p>
      </dgm:t>
    </dgm:pt>
    <dgm:pt modelId="{A852089C-43C3-4893-8051-37E30A1D8C95}" type="parTrans" cxnId="{9762A7A3-03CF-41FD-A8A8-1F6EF5F452CA}">
      <dgm:prSet/>
      <dgm:spPr/>
      <dgm:t>
        <a:bodyPr/>
        <a:lstStyle/>
        <a:p>
          <a:endParaRPr lang="ru-RU"/>
        </a:p>
      </dgm:t>
    </dgm:pt>
    <dgm:pt modelId="{232B2CEE-39F5-4039-91F1-888192D0EDA9}" type="sibTrans" cxnId="{9762A7A3-03CF-41FD-A8A8-1F6EF5F452CA}">
      <dgm:prSet/>
      <dgm:spPr/>
      <dgm:t>
        <a:bodyPr/>
        <a:lstStyle/>
        <a:p>
          <a:endParaRPr lang="ru-RU"/>
        </a:p>
      </dgm:t>
    </dgm:pt>
    <dgm:pt modelId="{EFD704E4-6490-413D-BEB6-F065BE4703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Отряды насекомых с полным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превращением</a:t>
          </a:r>
        </a:p>
      </dgm:t>
    </dgm:pt>
    <dgm:pt modelId="{316884A2-6F7B-43E0-A840-CC1A4FBDD2E3}" type="parTrans" cxnId="{DDA7B5B4-3447-4173-85E5-A8B2CFCD8C13}">
      <dgm:prSet/>
      <dgm:spPr/>
      <dgm:t>
        <a:bodyPr/>
        <a:lstStyle/>
        <a:p>
          <a:endParaRPr lang="ru-RU"/>
        </a:p>
      </dgm:t>
    </dgm:pt>
    <dgm:pt modelId="{A77E1B14-DA03-495E-875A-CA9BEF1CC999}" type="sibTrans" cxnId="{DDA7B5B4-3447-4173-85E5-A8B2CFCD8C13}">
      <dgm:prSet/>
      <dgm:spPr/>
      <dgm:t>
        <a:bodyPr/>
        <a:lstStyle/>
        <a:p>
          <a:endParaRPr lang="ru-RU"/>
        </a:p>
      </dgm:t>
    </dgm:pt>
    <dgm:pt modelId="{E2A20CF3-EAD4-4EA3-8C4B-6EF346D7DFA0}" type="pres">
      <dgm:prSet presAssocID="{A6CBCA31-C0B9-4DA8-9FB4-71821A681D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05B762-DDE2-41BA-8CF2-230F95AE5856}" type="pres">
      <dgm:prSet presAssocID="{FDD6B81D-B68F-483E-B981-D3B904950D44}" presName="hierRoot1" presStyleCnt="0">
        <dgm:presLayoutVars>
          <dgm:hierBranch val="r"/>
        </dgm:presLayoutVars>
      </dgm:prSet>
      <dgm:spPr/>
    </dgm:pt>
    <dgm:pt modelId="{16EBF32F-8243-4BC3-936D-2A34E053A034}" type="pres">
      <dgm:prSet presAssocID="{FDD6B81D-B68F-483E-B981-D3B904950D44}" presName="rootComposite1" presStyleCnt="0"/>
      <dgm:spPr/>
    </dgm:pt>
    <dgm:pt modelId="{8C5F4791-0A3B-4C77-B62F-F518327054F9}" type="pres">
      <dgm:prSet presAssocID="{FDD6B81D-B68F-483E-B981-D3B904950D44}" presName="rootText1" presStyleLbl="node0" presStyleIdx="0" presStyleCnt="1" custScaleX="284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F0B5A-C063-4BD3-AFCB-3F46B694BFF1}" type="pres">
      <dgm:prSet presAssocID="{FDD6B81D-B68F-483E-B981-D3B904950D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4D140C-2F95-4974-95D7-6FBA9EA96C9A}" type="pres">
      <dgm:prSet presAssocID="{FDD6B81D-B68F-483E-B981-D3B904950D44}" presName="hierChild2" presStyleCnt="0"/>
      <dgm:spPr/>
    </dgm:pt>
    <dgm:pt modelId="{8AE02AA1-A99D-44C2-8586-193335DCA24D}" type="pres">
      <dgm:prSet presAssocID="{8603E572-8BE8-4921-904B-6265AB575920}" presName="Name50" presStyleLbl="parChTrans1D2" presStyleIdx="0" presStyleCnt="2"/>
      <dgm:spPr/>
      <dgm:t>
        <a:bodyPr/>
        <a:lstStyle/>
        <a:p>
          <a:endParaRPr lang="ru-RU"/>
        </a:p>
      </dgm:t>
    </dgm:pt>
    <dgm:pt modelId="{69682C1E-75AD-416F-B6EE-A066E691E613}" type="pres">
      <dgm:prSet presAssocID="{1F078D00-DECE-4372-9203-2562E77ADAE5}" presName="hierRoot2" presStyleCnt="0">
        <dgm:presLayoutVars>
          <dgm:hierBranch/>
        </dgm:presLayoutVars>
      </dgm:prSet>
      <dgm:spPr/>
    </dgm:pt>
    <dgm:pt modelId="{04ABA6F8-2A5C-4A84-8FDB-00E2457706A5}" type="pres">
      <dgm:prSet presAssocID="{1F078D00-DECE-4372-9203-2562E77ADAE5}" presName="rootComposite" presStyleCnt="0"/>
      <dgm:spPr/>
    </dgm:pt>
    <dgm:pt modelId="{503B6786-D276-451E-80D6-2B29D8FE8D6E}" type="pres">
      <dgm:prSet presAssocID="{1F078D00-DECE-4372-9203-2562E77ADAE5}" presName="rootText" presStyleLbl="node2" presStyleIdx="0" presStyleCnt="2" custScaleX="431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5ABF3-87EA-4446-B3EC-466EE59A6F06}" type="pres">
      <dgm:prSet presAssocID="{1F078D00-DECE-4372-9203-2562E77ADAE5}" presName="rootConnector" presStyleLbl="node2" presStyleIdx="0" presStyleCnt="2"/>
      <dgm:spPr/>
      <dgm:t>
        <a:bodyPr/>
        <a:lstStyle/>
        <a:p>
          <a:endParaRPr lang="ru-RU"/>
        </a:p>
      </dgm:t>
    </dgm:pt>
    <dgm:pt modelId="{6CA1A05C-558B-4452-B57C-A4E734A006DA}" type="pres">
      <dgm:prSet presAssocID="{1F078D00-DECE-4372-9203-2562E77ADAE5}" presName="hierChild4" presStyleCnt="0"/>
      <dgm:spPr/>
    </dgm:pt>
    <dgm:pt modelId="{3AE107FB-3455-4278-BF4C-C727C028178C}" type="pres">
      <dgm:prSet presAssocID="{1F078D00-DECE-4372-9203-2562E77ADAE5}" presName="hierChild5" presStyleCnt="0"/>
      <dgm:spPr/>
    </dgm:pt>
    <dgm:pt modelId="{9DC38FE4-3888-4A9B-879B-2D195F6F7444}" type="pres">
      <dgm:prSet presAssocID="{6ECE876F-C253-443A-97ED-EC88E39253C1}" presName="Name50" presStyleLbl="parChTrans1D2" presStyleIdx="1" presStyleCnt="2"/>
      <dgm:spPr/>
      <dgm:t>
        <a:bodyPr/>
        <a:lstStyle/>
        <a:p>
          <a:endParaRPr lang="ru-RU"/>
        </a:p>
      </dgm:t>
    </dgm:pt>
    <dgm:pt modelId="{23A69B5B-A6B9-4002-90D5-87AD09A2CF78}" type="pres">
      <dgm:prSet presAssocID="{F6654FB9-E03E-4B4E-97A8-45F667F8252C}" presName="hierRoot2" presStyleCnt="0">
        <dgm:presLayoutVars>
          <dgm:hierBranch val="r"/>
        </dgm:presLayoutVars>
      </dgm:prSet>
      <dgm:spPr/>
    </dgm:pt>
    <dgm:pt modelId="{1FC3CC24-BEF8-406E-BD79-CA0F372281EA}" type="pres">
      <dgm:prSet presAssocID="{F6654FB9-E03E-4B4E-97A8-45F667F8252C}" presName="rootComposite" presStyleCnt="0"/>
      <dgm:spPr/>
    </dgm:pt>
    <dgm:pt modelId="{A50DBDA1-1845-4575-B760-F4DBD0DBA001}" type="pres">
      <dgm:prSet presAssocID="{F6654FB9-E03E-4B4E-97A8-45F667F8252C}" presName="rootText" presStyleLbl="node2" presStyleIdx="1" presStyleCnt="2" custScaleX="452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D86D5-87CB-4F9E-B6D2-7C370C61A394}" type="pres">
      <dgm:prSet presAssocID="{F6654FB9-E03E-4B4E-97A8-45F667F8252C}" presName="rootConnector" presStyleLbl="node2" presStyleIdx="1" presStyleCnt="2"/>
      <dgm:spPr/>
      <dgm:t>
        <a:bodyPr/>
        <a:lstStyle/>
        <a:p>
          <a:endParaRPr lang="ru-RU"/>
        </a:p>
      </dgm:t>
    </dgm:pt>
    <dgm:pt modelId="{27A1D3AB-3614-4681-AB87-3E63CAC8994E}" type="pres">
      <dgm:prSet presAssocID="{F6654FB9-E03E-4B4E-97A8-45F667F8252C}" presName="hierChild4" presStyleCnt="0"/>
      <dgm:spPr/>
    </dgm:pt>
    <dgm:pt modelId="{E99B74A2-D5C1-4A6C-89E0-755713119B64}" type="pres">
      <dgm:prSet presAssocID="{A852089C-43C3-4893-8051-37E30A1D8C95}" presName="Name50" presStyleLbl="parChTrans1D3" presStyleIdx="0" presStyleCnt="1"/>
      <dgm:spPr/>
      <dgm:t>
        <a:bodyPr/>
        <a:lstStyle/>
        <a:p>
          <a:endParaRPr lang="ru-RU"/>
        </a:p>
      </dgm:t>
    </dgm:pt>
    <dgm:pt modelId="{F99F4FE6-6D7D-444F-BE74-27AD88D7A649}" type="pres">
      <dgm:prSet presAssocID="{48E4462C-96F5-471A-8FF5-1E179D5434E0}" presName="hierRoot2" presStyleCnt="0">
        <dgm:presLayoutVars>
          <dgm:hierBranch val="r"/>
        </dgm:presLayoutVars>
      </dgm:prSet>
      <dgm:spPr/>
    </dgm:pt>
    <dgm:pt modelId="{8E089265-DDBB-4E33-990A-E969ED54996E}" type="pres">
      <dgm:prSet presAssocID="{48E4462C-96F5-471A-8FF5-1E179D5434E0}" presName="rootComposite" presStyleCnt="0"/>
      <dgm:spPr/>
    </dgm:pt>
    <dgm:pt modelId="{12118F3A-A877-4161-9429-DBAE3BDD3665}" type="pres">
      <dgm:prSet presAssocID="{48E4462C-96F5-471A-8FF5-1E179D5434E0}" presName="rootText" presStyleLbl="node3" presStyleIdx="0" presStyleCnt="1" custScaleX="393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F6DBBB-A63A-4F51-BBF7-57BAE42F8A09}" type="pres">
      <dgm:prSet presAssocID="{48E4462C-96F5-471A-8FF5-1E179D5434E0}" presName="rootConnector" presStyleLbl="node3" presStyleIdx="0" presStyleCnt="1"/>
      <dgm:spPr/>
      <dgm:t>
        <a:bodyPr/>
        <a:lstStyle/>
        <a:p>
          <a:endParaRPr lang="ru-RU"/>
        </a:p>
      </dgm:t>
    </dgm:pt>
    <dgm:pt modelId="{01F70F55-FF43-407C-89F6-E2A71CF5136F}" type="pres">
      <dgm:prSet presAssocID="{48E4462C-96F5-471A-8FF5-1E179D5434E0}" presName="hierChild4" presStyleCnt="0"/>
      <dgm:spPr/>
    </dgm:pt>
    <dgm:pt modelId="{4F0F5266-DAB1-46D9-A6BE-905E52444BDA}" type="pres">
      <dgm:prSet presAssocID="{316884A2-6F7B-43E0-A840-CC1A4FBDD2E3}" presName="Name50" presStyleLbl="parChTrans1D4" presStyleIdx="0" presStyleCnt="1"/>
      <dgm:spPr/>
      <dgm:t>
        <a:bodyPr/>
        <a:lstStyle/>
        <a:p>
          <a:endParaRPr lang="ru-RU"/>
        </a:p>
      </dgm:t>
    </dgm:pt>
    <dgm:pt modelId="{B360E8DD-E1B2-4D56-9C8F-C121F3E243E4}" type="pres">
      <dgm:prSet presAssocID="{EFD704E4-6490-413D-BEB6-F065BE470370}" presName="hierRoot2" presStyleCnt="0">
        <dgm:presLayoutVars>
          <dgm:hierBranch val="r"/>
        </dgm:presLayoutVars>
      </dgm:prSet>
      <dgm:spPr/>
    </dgm:pt>
    <dgm:pt modelId="{DF32BEEE-51A9-4FC9-A3E3-9FEF7479349E}" type="pres">
      <dgm:prSet presAssocID="{EFD704E4-6490-413D-BEB6-F065BE470370}" presName="rootComposite" presStyleCnt="0"/>
      <dgm:spPr/>
    </dgm:pt>
    <dgm:pt modelId="{7D8B97F7-802D-455E-80B4-67F62BF2D20A}" type="pres">
      <dgm:prSet presAssocID="{EFD704E4-6490-413D-BEB6-F065BE470370}" presName="rootText" presStyleLbl="node4" presStyleIdx="0" presStyleCnt="1" custScaleX="312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57F846-6B72-4743-918A-4E043FFDC64C}" type="pres">
      <dgm:prSet presAssocID="{EFD704E4-6490-413D-BEB6-F065BE470370}" presName="rootConnector" presStyleLbl="node4" presStyleIdx="0" presStyleCnt="1"/>
      <dgm:spPr/>
      <dgm:t>
        <a:bodyPr/>
        <a:lstStyle/>
        <a:p>
          <a:endParaRPr lang="ru-RU"/>
        </a:p>
      </dgm:t>
    </dgm:pt>
    <dgm:pt modelId="{ADE0615D-D43D-4811-95BB-67EF93944DE5}" type="pres">
      <dgm:prSet presAssocID="{EFD704E4-6490-413D-BEB6-F065BE470370}" presName="hierChild4" presStyleCnt="0"/>
      <dgm:spPr/>
    </dgm:pt>
    <dgm:pt modelId="{3D65B076-A39C-4CC9-B088-BDD7A94215A5}" type="pres">
      <dgm:prSet presAssocID="{EFD704E4-6490-413D-BEB6-F065BE470370}" presName="hierChild5" presStyleCnt="0"/>
      <dgm:spPr/>
    </dgm:pt>
    <dgm:pt modelId="{11568243-9437-49CF-BE1F-F77A22408F74}" type="pres">
      <dgm:prSet presAssocID="{48E4462C-96F5-471A-8FF5-1E179D5434E0}" presName="hierChild5" presStyleCnt="0"/>
      <dgm:spPr/>
    </dgm:pt>
    <dgm:pt modelId="{23930741-9D2D-47C3-A58D-50B4C8EC815C}" type="pres">
      <dgm:prSet presAssocID="{F6654FB9-E03E-4B4E-97A8-45F667F8252C}" presName="hierChild5" presStyleCnt="0"/>
      <dgm:spPr/>
    </dgm:pt>
    <dgm:pt modelId="{8AA20137-E89A-47EA-9091-137A88C59465}" type="pres">
      <dgm:prSet presAssocID="{FDD6B81D-B68F-483E-B981-D3B904950D44}" presName="hierChild3" presStyleCnt="0"/>
      <dgm:spPr/>
    </dgm:pt>
  </dgm:ptLst>
  <dgm:cxnLst>
    <dgm:cxn modelId="{1D63215B-360A-49BA-AFAD-C498E5C06104}" srcId="{FDD6B81D-B68F-483E-B981-D3B904950D44}" destId="{1F078D00-DECE-4372-9203-2562E77ADAE5}" srcOrd="0" destOrd="0" parTransId="{8603E572-8BE8-4921-904B-6265AB575920}" sibTransId="{BEED35E9-2F41-4304-8146-DA16714EE2DF}"/>
    <dgm:cxn modelId="{06E18F9F-6510-4A1F-A872-86D9909273DE}" type="presOf" srcId="{F6654FB9-E03E-4B4E-97A8-45F667F8252C}" destId="{A50DBDA1-1845-4575-B760-F4DBD0DBA001}" srcOrd="0" destOrd="0" presId="urn:microsoft.com/office/officeart/2005/8/layout/orgChart1"/>
    <dgm:cxn modelId="{BDCC84EE-1E8A-478E-92C1-463F6738DE12}" type="presOf" srcId="{F6654FB9-E03E-4B4E-97A8-45F667F8252C}" destId="{712D86D5-87CB-4F9E-B6D2-7C370C61A394}" srcOrd="1" destOrd="0" presId="urn:microsoft.com/office/officeart/2005/8/layout/orgChart1"/>
    <dgm:cxn modelId="{C6CF874B-1654-449E-BD2B-E362CFFFB279}" type="presOf" srcId="{48E4462C-96F5-471A-8FF5-1E179D5434E0}" destId="{12118F3A-A877-4161-9429-DBAE3BDD3665}" srcOrd="0" destOrd="0" presId="urn:microsoft.com/office/officeart/2005/8/layout/orgChart1"/>
    <dgm:cxn modelId="{9FF961A3-A10E-42A5-9A04-A7F29650E813}" type="presOf" srcId="{1F078D00-DECE-4372-9203-2562E77ADAE5}" destId="{CC55ABF3-87EA-4446-B3EC-466EE59A6F06}" srcOrd="1" destOrd="0" presId="urn:microsoft.com/office/officeart/2005/8/layout/orgChart1"/>
    <dgm:cxn modelId="{11521065-4944-4E70-B059-5D4366945B55}" type="presOf" srcId="{48E4462C-96F5-471A-8FF5-1E179D5434E0}" destId="{0FF6DBBB-A63A-4F51-BBF7-57BAE42F8A09}" srcOrd="1" destOrd="0" presId="urn:microsoft.com/office/officeart/2005/8/layout/orgChart1"/>
    <dgm:cxn modelId="{64A22FB4-B155-46DE-BEA4-DDBADA73DB31}" srcId="{FDD6B81D-B68F-483E-B981-D3B904950D44}" destId="{F6654FB9-E03E-4B4E-97A8-45F667F8252C}" srcOrd="1" destOrd="0" parTransId="{6ECE876F-C253-443A-97ED-EC88E39253C1}" sibTransId="{1628DCA8-E6CB-4155-BCD3-8B513911C802}"/>
    <dgm:cxn modelId="{C2E51D3F-86A7-497F-9CA7-555124E2EDC2}" type="presOf" srcId="{6ECE876F-C253-443A-97ED-EC88E39253C1}" destId="{9DC38FE4-3888-4A9B-879B-2D195F6F7444}" srcOrd="0" destOrd="0" presId="urn:microsoft.com/office/officeart/2005/8/layout/orgChart1"/>
    <dgm:cxn modelId="{DEFC0D7F-059E-4DF4-9D73-40F51309A52E}" type="presOf" srcId="{EFD704E4-6490-413D-BEB6-F065BE470370}" destId="{7D8B97F7-802D-455E-80B4-67F62BF2D20A}" srcOrd="0" destOrd="0" presId="urn:microsoft.com/office/officeart/2005/8/layout/orgChart1"/>
    <dgm:cxn modelId="{4EC16E0C-53C8-43A3-A436-E658F59B18AD}" type="presOf" srcId="{FDD6B81D-B68F-483E-B981-D3B904950D44}" destId="{8C5F4791-0A3B-4C77-B62F-F518327054F9}" srcOrd="0" destOrd="0" presId="urn:microsoft.com/office/officeart/2005/8/layout/orgChart1"/>
    <dgm:cxn modelId="{23D9E5E7-832D-4B8C-90BD-0A60153A383E}" type="presOf" srcId="{A6CBCA31-C0B9-4DA8-9FB4-71821A681D74}" destId="{E2A20CF3-EAD4-4EA3-8C4B-6EF346D7DFA0}" srcOrd="0" destOrd="0" presId="urn:microsoft.com/office/officeart/2005/8/layout/orgChart1"/>
    <dgm:cxn modelId="{2B367DBA-F569-46C7-87CF-1B8B75F27AC5}" type="presOf" srcId="{316884A2-6F7B-43E0-A840-CC1A4FBDD2E3}" destId="{4F0F5266-DAB1-46D9-A6BE-905E52444BDA}" srcOrd="0" destOrd="0" presId="urn:microsoft.com/office/officeart/2005/8/layout/orgChart1"/>
    <dgm:cxn modelId="{DDA7B5B4-3447-4173-85E5-A8B2CFCD8C13}" srcId="{48E4462C-96F5-471A-8FF5-1E179D5434E0}" destId="{EFD704E4-6490-413D-BEB6-F065BE470370}" srcOrd="0" destOrd="0" parTransId="{316884A2-6F7B-43E0-A840-CC1A4FBDD2E3}" sibTransId="{A77E1B14-DA03-495E-875A-CA9BEF1CC999}"/>
    <dgm:cxn modelId="{4C7956B1-2A69-44F4-B0EC-C87E98F57973}" type="presOf" srcId="{1F078D00-DECE-4372-9203-2562E77ADAE5}" destId="{503B6786-D276-451E-80D6-2B29D8FE8D6E}" srcOrd="0" destOrd="0" presId="urn:microsoft.com/office/officeart/2005/8/layout/orgChart1"/>
    <dgm:cxn modelId="{27E62422-4A3F-4FFA-B931-7D250192FCC5}" type="presOf" srcId="{EFD704E4-6490-413D-BEB6-F065BE470370}" destId="{0C57F846-6B72-4743-918A-4E043FFDC64C}" srcOrd="1" destOrd="0" presId="urn:microsoft.com/office/officeart/2005/8/layout/orgChart1"/>
    <dgm:cxn modelId="{5CC94E45-00DB-4883-A035-3CA430A867A3}" srcId="{A6CBCA31-C0B9-4DA8-9FB4-71821A681D74}" destId="{FDD6B81D-B68F-483E-B981-D3B904950D44}" srcOrd="0" destOrd="0" parTransId="{518C6752-0C60-40EB-96F9-4ADC66071896}" sibTransId="{2A1F5CB6-47C3-46F6-9BD1-455EE3EF43CD}"/>
    <dgm:cxn modelId="{FDB96058-8D6C-4657-8B4E-B9EC868F53B3}" type="presOf" srcId="{FDD6B81D-B68F-483E-B981-D3B904950D44}" destId="{5C6F0B5A-C063-4BD3-AFCB-3F46B694BFF1}" srcOrd="1" destOrd="0" presId="urn:microsoft.com/office/officeart/2005/8/layout/orgChart1"/>
    <dgm:cxn modelId="{EEB0299D-A3A9-494B-8E1D-5F32C227C648}" type="presOf" srcId="{A852089C-43C3-4893-8051-37E30A1D8C95}" destId="{E99B74A2-D5C1-4A6C-89E0-755713119B64}" srcOrd="0" destOrd="0" presId="urn:microsoft.com/office/officeart/2005/8/layout/orgChart1"/>
    <dgm:cxn modelId="{99A2DC3C-EC6E-4FCA-B428-A27CEC4986E2}" type="presOf" srcId="{8603E572-8BE8-4921-904B-6265AB575920}" destId="{8AE02AA1-A99D-44C2-8586-193335DCA24D}" srcOrd="0" destOrd="0" presId="urn:microsoft.com/office/officeart/2005/8/layout/orgChart1"/>
    <dgm:cxn modelId="{9762A7A3-03CF-41FD-A8A8-1F6EF5F452CA}" srcId="{F6654FB9-E03E-4B4E-97A8-45F667F8252C}" destId="{48E4462C-96F5-471A-8FF5-1E179D5434E0}" srcOrd="0" destOrd="0" parTransId="{A852089C-43C3-4893-8051-37E30A1D8C95}" sibTransId="{232B2CEE-39F5-4039-91F1-888192D0EDA9}"/>
    <dgm:cxn modelId="{BCFBCD86-EAC0-4278-828F-7A11D7612C72}" type="presParOf" srcId="{E2A20CF3-EAD4-4EA3-8C4B-6EF346D7DFA0}" destId="{C705B762-DDE2-41BA-8CF2-230F95AE5856}" srcOrd="0" destOrd="0" presId="urn:microsoft.com/office/officeart/2005/8/layout/orgChart1"/>
    <dgm:cxn modelId="{38D7635D-4AFD-479C-A253-73E5B513329F}" type="presParOf" srcId="{C705B762-DDE2-41BA-8CF2-230F95AE5856}" destId="{16EBF32F-8243-4BC3-936D-2A34E053A034}" srcOrd="0" destOrd="0" presId="urn:microsoft.com/office/officeart/2005/8/layout/orgChart1"/>
    <dgm:cxn modelId="{6CC8F84D-8AF6-4F3A-8061-7DEA6BAE1EE6}" type="presParOf" srcId="{16EBF32F-8243-4BC3-936D-2A34E053A034}" destId="{8C5F4791-0A3B-4C77-B62F-F518327054F9}" srcOrd="0" destOrd="0" presId="urn:microsoft.com/office/officeart/2005/8/layout/orgChart1"/>
    <dgm:cxn modelId="{746D9F8B-1EED-49C9-AF22-8057362DCF76}" type="presParOf" srcId="{16EBF32F-8243-4BC3-936D-2A34E053A034}" destId="{5C6F0B5A-C063-4BD3-AFCB-3F46B694BFF1}" srcOrd="1" destOrd="0" presId="urn:microsoft.com/office/officeart/2005/8/layout/orgChart1"/>
    <dgm:cxn modelId="{4483FBE5-3FAC-47DA-8A0C-5FCB5824E28A}" type="presParOf" srcId="{C705B762-DDE2-41BA-8CF2-230F95AE5856}" destId="{234D140C-2F95-4974-95D7-6FBA9EA96C9A}" srcOrd="1" destOrd="0" presId="urn:microsoft.com/office/officeart/2005/8/layout/orgChart1"/>
    <dgm:cxn modelId="{A85F0316-5EC7-47EE-9CB1-71160964C690}" type="presParOf" srcId="{234D140C-2F95-4974-95D7-6FBA9EA96C9A}" destId="{8AE02AA1-A99D-44C2-8586-193335DCA24D}" srcOrd="0" destOrd="0" presId="urn:microsoft.com/office/officeart/2005/8/layout/orgChart1"/>
    <dgm:cxn modelId="{68651C9E-BAC6-4BD3-89B3-7796BD02200D}" type="presParOf" srcId="{234D140C-2F95-4974-95D7-6FBA9EA96C9A}" destId="{69682C1E-75AD-416F-B6EE-A066E691E613}" srcOrd="1" destOrd="0" presId="urn:microsoft.com/office/officeart/2005/8/layout/orgChart1"/>
    <dgm:cxn modelId="{4AFF93FC-1800-4F3D-A580-A4046D51D867}" type="presParOf" srcId="{69682C1E-75AD-416F-B6EE-A066E691E613}" destId="{04ABA6F8-2A5C-4A84-8FDB-00E2457706A5}" srcOrd="0" destOrd="0" presId="urn:microsoft.com/office/officeart/2005/8/layout/orgChart1"/>
    <dgm:cxn modelId="{76FBB251-464F-4FAD-A292-A39AB9996BBB}" type="presParOf" srcId="{04ABA6F8-2A5C-4A84-8FDB-00E2457706A5}" destId="{503B6786-D276-451E-80D6-2B29D8FE8D6E}" srcOrd="0" destOrd="0" presId="urn:microsoft.com/office/officeart/2005/8/layout/orgChart1"/>
    <dgm:cxn modelId="{7570519D-05B1-47DC-A087-D3DBA2FA752E}" type="presParOf" srcId="{04ABA6F8-2A5C-4A84-8FDB-00E2457706A5}" destId="{CC55ABF3-87EA-4446-B3EC-466EE59A6F06}" srcOrd="1" destOrd="0" presId="urn:microsoft.com/office/officeart/2005/8/layout/orgChart1"/>
    <dgm:cxn modelId="{E35A1F04-B284-4634-8B25-022CF5FAEF35}" type="presParOf" srcId="{69682C1E-75AD-416F-B6EE-A066E691E613}" destId="{6CA1A05C-558B-4452-B57C-A4E734A006DA}" srcOrd="1" destOrd="0" presId="urn:microsoft.com/office/officeart/2005/8/layout/orgChart1"/>
    <dgm:cxn modelId="{C0BD6EAC-A4F6-4C24-8BBB-805AF6322CD4}" type="presParOf" srcId="{69682C1E-75AD-416F-B6EE-A066E691E613}" destId="{3AE107FB-3455-4278-BF4C-C727C028178C}" srcOrd="2" destOrd="0" presId="urn:microsoft.com/office/officeart/2005/8/layout/orgChart1"/>
    <dgm:cxn modelId="{F09A89FB-B380-4366-AD53-B57CD095A351}" type="presParOf" srcId="{234D140C-2F95-4974-95D7-6FBA9EA96C9A}" destId="{9DC38FE4-3888-4A9B-879B-2D195F6F7444}" srcOrd="2" destOrd="0" presId="urn:microsoft.com/office/officeart/2005/8/layout/orgChart1"/>
    <dgm:cxn modelId="{D010A1AB-0109-4EDF-A879-10AA7ADE3B95}" type="presParOf" srcId="{234D140C-2F95-4974-95D7-6FBA9EA96C9A}" destId="{23A69B5B-A6B9-4002-90D5-87AD09A2CF78}" srcOrd="3" destOrd="0" presId="urn:microsoft.com/office/officeart/2005/8/layout/orgChart1"/>
    <dgm:cxn modelId="{C17855ED-2EEF-495B-BC8B-514C17DB4303}" type="presParOf" srcId="{23A69B5B-A6B9-4002-90D5-87AD09A2CF78}" destId="{1FC3CC24-BEF8-406E-BD79-CA0F372281EA}" srcOrd="0" destOrd="0" presId="urn:microsoft.com/office/officeart/2005/8/layout/orgChart1"/>
    <dgm:cxn modelId="{21E912F6-1AD6-4898-B87D-984761E038B5}" type="presParOf" srcId="{1FC3CC24-BEF8-406E-BD79-CA0F372281EA}" destId="{A50DBDA1-1845-4575-B760-F4DBD0DBA001}" srcOrd="0" destOrd="0" presId="urn:microsoft.com/office/officeart/2005/8/layout/orgChart1"/>
    <dgm:cxn modelId="{8754623B-ED8A-4F61-97B1-EF343F309A37}" type="presParOf" srcId="{1FC3CC24-BEF8-406E-BD79-CA0F372281EA}" destId="{712D86D5-87CB-4F9E-B6D2-7C370C61A394}" srcOrd="1" destOrd="0" presId="urn:microsoft.com/office/officeart/2005/8/layout/orgChart1"/>
    <dgm:cxn modelId="{3B6579AD-9B38-404D-A9C0-486A2B7BF771}" type="presParOf" srcId="{23A69B5B-A6B9-4002-90D5-87AD09A2CF78}" destId="{27A1D3AB-3614-4681-AB87-3E63CAC8994E}" srcOrd="1" destOrd="0" presId="urn:microsoft.com/office/officeart/2005/8/layout/orgChart1"/>
    <dgm:cxn modelId="{170D4437-EEF2-4271-9131-834E0B42A07B}" type="presParOf" srcId="{27A1D3AB-3614-4681-AB87-3E63CAC8994E}" destId="{E99B74A2-D5C1-4A6C-89E0-755713119B64}" srcOrd="0" destOrd="0" presId="urn:microsoft.com/office/officeart/2005/8/layout/orgChart1"/>
    <dgm:cxn modelId="{E86EF2AC-B8AB-414A-977F-4CD79C041A1E}" type="presParOf" srcId="{27A1D3AB-3614-4681-AB87-3E63CAC8994E}" destId="{F99F4FE6-6D7D-444F-BE74-27AD88D7A649}" srcOrd="1" destOrd="0" presId="urn:microsoft.com/office/officeart/2005/8/layout/orgChart1"/>
    <dgm:cxn modelId="{D13DAF71-BF07-4F22-A5BA-7566D79F49AB}" type="presParOf" srcId="{F99F4FE6-6D7D-444F-BE74-27AD88D7A649}" destId="{8E089265-DDBB-4E33-990A-E969ED54996E}" srcOrd="0" destOrd="0" presId="urn:microsoft.com/office/officeart/2005/8/layout/orgChart1"/>
    <dgm:cxn modelId="{A1257E84-8991-40D4-B8B4-7B6AA5415CA5}" type="presParOf" srcId="{8E089265-DDBB-4E33-990A-E969ED54996E}" destId="{12118F3A-A877-4161-9429-DBAE3BDD3665}" srcOrd="0" destOrd="0" presId="urn:microsoft.com/office/officeart/2005/8/layout/orgChart1"/>
    <dgm:cxn modelId="{7AF26B87-1B96-49C8-B425-9254F46407CB}" type="presParOf" srcId="{8E089265-DDBB-4E33-990A-E969ED54996E}" destId="{0FF6DBBB-A63A-4F51-BBF7-57BAE42F8A09}" srcOrd="1" destOrd="0" presId="urn:microsoft.com/office/officeart/2005/8/layout/orgChart1"/>
    <dgm:cxn modelId="{3500D6B3-F43D-44F1-8AE3-8977FE994516}" type="presParOf" srcId="{F99F4FE6-6D7D-444F-BE74-27AD88D7A649}" destId="{01F70F55-FF43-407C-89F6-E2A71CF5136F}" srcOrd="1" destOrd="0" presId="urn:microsoft.com/office/officeart/2005/8/layout/orgChart1"/>
    <dgm:cxn modelId="{3F18B12C-3043-4836-926D-8E31D8A0BF76}" type="presParOf" srcId="{01F70F55-FF43-407C-89F6-E2A71CF5136F}" destId="{4F0F5266-DAB1-46D9-A6BE-905E52444BDA}" srcOrd="0" destOrd="0" presId="urn:microsoft.com/office/officeart/2005/8/layout/orgChart1"/>
    <dgm:cxn modelId="{58BFD82E-9284-4817-B2BA-FB44B12A35B1}" type="presParOf" srcId="{01F70F55-FF43-407C-89F6-E2A71CF5136F}" destId="{B360E8DD-E1B2-4D56-9C8F-C121F3E243E4}" srcOrd="1" destOrd="0" presId="urn:microsoft.com/office/officeart/2005/8/layout/orgChart1"/>
    <dgm:cxn modelId="{C78CDB57-9051-493C-884A-3981F6B2403B}" type="presParOf" srcId="{B360E8DD-E1B2-4D56-9C8F-C121F3E243E4}" destId="{DF32BEEE-51A9-4FC9-A3E3-9FEF7479349E}" srcOrd="0" destOrd="0" presId="urn:microsoft.com/office/officeart/2005/8/layout/orgChart1"/>
    <dgm:cxn modelId="{467C3C04-41EA-4865-9C96-D2FB93980F53}" type="presParOf" srcId="{DF32BEEE-51A9-4FC9-A3E3-9FEF7479349E}" destId="{7D8B97F7-802D-455E-80B4-67F62BF2D20A}" srcOrd="0" destOrd="0" presId="urn:microsoft.com/office/officeart/2005/8/layout/orgChart1"/>
    <dgm:cxn modelId="{A20406CD-B8D0-4335-ADAD-9D416E3E748C}" type="presParOf" srcId="{DF32BEEE-51A9-4FC9-A3E3-9FEF7479349E}" destId="{0C57F846-6B72-4743-918A-4E043FFDC64C}" srcOrd="1" destOrd="0" presId="urn:microsoft.com/office/officeart/2005/8/layout/orgChart1"/>
    <dgm:cxn modelId="{61EEC3FE-2060-448D-897F-D85702902F8C}" type="presParOf" srcId="{B360E8DD-E1B2-4D56-9C8F-C121F3E243E4}" destId="{ADE0615D-D43D-4811-95BB-67EF93944DE5}" srcOrd="1" destOrd="0" presId="urn:microsoft.com/office/officeart/2005/8/layout/orgChart1"/>
    <dgm:cxn modelId="{7035085A-D25F-4ADD-BDF9-6839084E126A}" type="presParOf" srcId="{B360E8DD-E1B2-4D56-9C8F-C121F3E243E4}" destId="{3D65B076-A39C-4CC9-B088-BDD7A94215A5}" srcOrd="2" destOrd="0" presId="urn:microsoft.com/office/officeart/2005/8/layout/orgChart1"/>
    <dgm:cxn modelId="{B0F4C271-D8B8-4033-A07A-54125059A91C}" type="presParOf" srcId="{F99F4FE6-6D7D-444F-BE74-27AD88D7A649}" destId="{11568243-9437-49CF-BE1F-F77A22408F74}" srcOrd="2" destOrd="0" presId="urn:microsoft.com/office/officeart/2005/8/layout/orgChart1"/>
    <dgm:cxn modelId="{019B6129-B188-4B4A-88D9-B647AE940934}" type="presParOf" srcId="{23A69B5B-A6B9-4002-90D5-87AD09A2CF78}" destId="{23930741-9D2D-47C3-A58D-50B4C8EC815C}" srcOrd="2" destOrd="0" presId="urn:microsoft.com/office/officeart/2005/8/layout/orgChart1"/>
    <dgm:cxn modelId="{819D6909-CABC-4C34-986C-3107548EE843}" type="presParOf" srcId="{C705B762-DDE2-41BA-8CF2-230F95AE5856}" destId="{8AA20137-E89A-47EA-9091-137A88C59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35241-0280-48E7-AB20-1588738C9A7B}">
      <dsp:nvSpPr>
        <dsp:cNvPr id="0" name=""/>
        <dsp:cNvSpPr/>
      </dsp:nvSpPr>
      <dsp:spPr>
        <a:xfrm>
          <a:off x="670007" y="810821"/>
          <a:ext cx="1002822" cy="187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520"/>
              </a:lnTo>
              <a:lnTo>
                <a:pt x="1002822" y="187452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71586A3-BD45-4661-A23A-F919EE892431}">
      <dsp:nvSpPr>
        <dsp:cNvPr id="0" name=""/>
        <dsp:cNvSpPr/>
      </dsp:nvSpPr>
      <dsp:spPr>
        <a:xfrm>
          <a:off x="670007" y="810821"/>
          <a:ext cx="1002822" cy="73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990"/>
              </a:lnTo>
              <a:lnTo>
                <a:pt x="1002822" y="73699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0AC429B-5BF1-4601-9802-02DFA3F0D100}">
      <dsp:nvSpPr>
        <dsp:cNvPr id="0" name=""/>
        <dsp:cNvSpPr/>
      </dsp:nvSpPr>
      <dsp:spPr>
        <a:xfrm>
          <a:off x="1459" y="9744"/>
          <a:ext cx="6685484" cy="8010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Подтип </a:t>
          </a:r>
          <a:r>
            <a:rPr kumimoji="0" lang="ru-RU" sz="2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Трахейнодышищие</a:t>
          </a: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</a:t>
          </a:r>
          <a:r>
            <a:rPr kumimoji="0" lang="en-US" sz="2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Tracheata</a:t>
          </a:r>
          <a:r>
            <a:rPr kumimoji="0" lang="en-US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0564" y="48849"/>
        <a:ext cx="6607274" cy="722867"/>
      </dsp:txXfrm>
    </dsp:sp>
    <dsp:sp modelId="{ABA029D1-5A64-4677-BE7A-CB2B6DC9398F}">
      <dsp:nvSpPr>
        <dsp:cNvPr id="0" name=""/>
        <dsp:cNvSpPr/>
      </dsp:nvSpPr>
      <dsp:spPr>
        <a:xfrm>
          <a:off x="1672830" y="1147273"/>
          <a:ext cx="6685484" cy="8010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Многоножки (</a:t>
          </a:r>
          <a:r>
            <a:rPr kumimoji="0" 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Myriapoda)</a:t>
          </a:r>
          <a:endParaRPr kumimoji="0" lang="ru-RU" sz="2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711935" y="1186378"/>
        <a:ext cx="6607274" cy="722867"/>
      </dsp:txXfrm>
    </dsp:sp>
    <dsp:sp modelId="{CC8BE267-9223-4A9A-A219-21146AC976A6}">
      <dsp:nvSpPr>
        <dsp:cNvPr id="0" name=""/>
        <dsp:cNvSpPr/>
      </dsp:nvSpPr>
      <dsp:spPr>
        <a:xfrm>
          <a:off x="1672830" y="2284803"/>
          <a:ext cx="6685484" cy="8010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Насекомые (</a:t>
          </a:r>
          <a:r>
            <a:rPr kumimoji="0" 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Insecta)</a:t>
          </a:r>
          <a:endParaRPr kumimoji="0" lang="ru-RU" sz="2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711935" y="2323908"/>
        <a:ext cx="6607274" cy="722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F5266-DAB1-46D9-A6BE-905E52444BDA}">
      <dsp:nvSpPr>
        <dsp:cNvPr id="0" name=""/>
        <dsp:cNvSpPr/>
      </dsp:nvSpPr>
      <dsp:spPr>
        <a:xfrm>
          <a:off x="3516426" y="3563252"/>
          <a:ext cx="799419" cy="62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46"/>
              </a:lnTo>
              <a:lnTo>
                <a:pt x="799419" y="623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B74A2-D5C1-4A6C-89E0-755713119B64}">
      <dsp:nvSpPr>
        <dsp:cNvPr id="0" name=""/>
        <dsp:cNvSpPr/>
      </dsp:nvSpPr>
      <dsp:spPr>
        <a:xfrm>
          <a:off x="2064518" y="2601593"/>
          <a:ext cx="918962" cy="62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46"/>
              </a:lnTo>
              <a:lnTo>
                <a:pt x="918962" y="623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38FE4-3888-4A9B-879B-2D195F6F7444}">
      <dsp:nvSpPr>
        <dsp:cNvPr id="0" name=""/>
        <dsp:cNvSpPr/>
      </dsp:nvSpPr>
      <dsp:spPr>
        <a:xfrm>
          <a:off x="873917" y="678275"/>
          <a:ext cx="577958" cy="158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705"/>
              </a:lnTo>
              <a:lnTo>
                <a:pt x="577958" y="158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02AA1-A99D-44C2-8586-193335DCA24D}">
      <dsp:nvSpPr>
        <dsp:cNvPr id="0" name=""/>
        <dsp:cNvSpPr/>
      </dsp:nvSpPr>
      <dsp:spPr>
        <a:xfrm>
          <a:off x="873917" y="678275"/>
          <a:ext cx="577958" cy="62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46"/>
              </a:lnTo>
              <a:lnTo>
                <a:pt x="577958" y="623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F4791-0A3B-4C77-B62F-F518327054F9}">
      <dsp:nvSpPr>
        <dsp:cNvPr id="0" name=""/>
        <dsp:cNvSpPr/>
      </dsp:nvSpPr>
      <dsp:spPr>
        <a:xfrm>
          <a:off x="488612" y="1051"/>
          <a:ext cx="3853056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Насекомые (</a:t>
          </a:r>
          <a:r>
            <a:rPr kumimoji="0" lang="en-US" sz="2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Insecta</a:t>
          </a:r>
          <a:r>
            <a:rPr kumimoji="0" lang="en-US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88612" y="1051"/>
        <a:ext cx="3853056" cy="677224"/>
      </dsp:txXfrm>
    </dsp:sp>
    <dsp:sp modelId="{503B6786-D276-451E-80D6-2B29D8FE8D6E}">
      <dsp:nvSpPr>
        <dsp:cNvPr id="0" name=""/>
        <dsp:cNvSpPr/>
      </dsp:nvSpPr>
      <dsp:spPr>
        <a:xfrm>
          <a:off x="1451876" y="962710"/>
          <a:ext cx="5844110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Подкласс Низшие (Первичнобескрылые)</a:t>
          </a:r>
        </a:p>
      </dsp:txBody>
      <dsp:txXfrm>
        <a:off x="1451876" y="962710"/>
        <a:ext cx="5844110" cy="677224"/>
      </dsp:txXfrm>
    </dsp:sp>
    <dsp:sp modelId="{A50DBDA1-1845-4575-B760-F4DBD0DBA001}">
      <dsp:nvSpPr>
        <dsp:cNvPr id="0" name=""/>
        <dsp:cNvSpPr/>
      </dsp:nvSpPr>
      <dsp:spPr>
        <a:xfrm>
          <a:off x="1451876" y="1924369"/>
          <a:ext cx="6126417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Подкласс Высшие (Крылатые)</a:t>
          </a:r>
        </a:p>
      </dsp:txBody>
      <dsp:txXfrm>
        <a:off x="1451876" y="1924369"/>
        <a:ext cx="6126417" cy="677224"/>
      </dsp:txXfrm>
    </dsp:sp>
    <dsp:sp modelId="{12118F3A-A877-4161-9429-DBAE3BDD3665}">
      <dsp:nvSpPr>
        <dsp:cNvPr id="0" name=""/>
        <dsp:cNvSpPr/>
      </dsp:nvSpPr>
      <dsp:spPr>
        <a:xfrm>
          <a:off x="2983480" y="2886028"/>
          <a:ext cx="5329460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Отряды насекомых с неполным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превращением</a:t>
          </a:r>
        </a:p>
      </dsp:txBody>
      <dsp:txXfrm>
        <a:off x="2983480" y="2886028"/>
        <a:ext cx="5329460" cy="677224"/>
      </dsp:txXfrm>
    </dsp:sp>
    <dsp:sp modelId="{7D8B97F7-802D-455E-80B4-67F62BF2D20A}">
      <dsp:nvSpPr>
        <dsp:cNvPr id="0" name=""/>
        <dsp:cNvSpPr/>
      </dsp:nvSpPr>
      <dsp:spPr>
        <a:xfrm>
          <a:off x="4315845" y="3847687"/>
          <a:ext cx="4234767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Отряды насекомых с полным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превращением</a:t>
          </a:r>
        </a:p>
      </dsp:txBody>
      <dsp:txXfrm>
        <a:off x="4315845" y="3847687"/>
        <a:ext cx="4234767" cy="67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1EBF53-3705-4FF8-A3B9-78B68E06A7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353EF2-48F7-49FB-9B7E-B9E7B2D507AD}" type="slidenum">
              <a:rPr lang="ru-RU"/>
              <a:pPr/>
              <a:t>1</a:t>
            </a:fld>
            <a:endParaRPr 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3139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685105-6B94-4101-A264-257D6F6A0B34}" type="slidenum">
              <a:rPr lang="ru-RU"/>
              <a:pPr/>
              <a:t>10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238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02FBDD-ADFA-4AC6-95C4-EBC7BEE1B3E0}" type="slidenum">
              <a:rPr lang="ru-RU"/>
              <a:pPr/>
              <a:t>12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357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8C8A1B-02A0-4BC7-A789-D09E4D11A479}" type="slidenum">
              <a:rPr lang="ru-RU"/>
              <a:pPr/>
              <a:t>13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35318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7CB38E-403F-45A7-B780-D338EDFA72BE}" type="slidenum">
              <a:rPr lang="ru-RU"/>
              <a:pPr/>
              <a:t>14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10780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703B3F-94C9-4981-921D-9C4D19B7D3DA}" type="slidenum">
              <a:rPr lang="ru-RU"/>
              <a:pPr/>
              <a:t>15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6804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8F6FA4-0515-4F41-92B9-B794C2809AB7}" type="slidenum">
              <a:rPr lang="ru-RU"/>
              <a:pPr/>
              <a:t>16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8310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6D7397-DC52-468C-9952-957B465C370D}" type="slidenum">
              <a:rPr lang="ru-RU"/>
              <a:pPr/>
              <a:t>17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987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68E09D-97FF-4254-BB86-482F726BF7CA}" type="slidenum">
              <a:rPr lang="ru-RU"/>
              <a:pPr/>
              <a:t>18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4274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495D27-9DE0-4042-B92F-9D497831CE7D}" type="slidenum">
              <a:rPr lang="ru-RU"/>
              <a:pPr/>
              <a:t>19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8262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CD2021-002C-4BD5-9F5C-271869D6CB09}" type="slidenum">
              <a:rPr lang="ru-RU"/>
              <a:pPr/>
              <a:t>20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0674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12B798-38A3-4579-BD71-DF378C3C3815}" type="slidenum">
              <a:rPr lang="ru-RU"/>
              <a:pPr/>
              <a:t>2</a:t>
            </a:fld>
            <a:endParaRPr 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59650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58F128-7520-48F6-8CC3-65916B6AF7D3}" type="slidenum">
              <a:rPr lang="ru-RU"/>
              <a:pPr/>
              <a:t>21</a:t>
            </a:fld>
            <a:endParaRPr 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9586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D1BA60-0555-4F93-8F02-2011990E2AA9}" type="slidenum">
              <a:rPr lang="ru-RU"/>
              <a:pPr/>
              <a:t>22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7755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3A9C18-05E4-4F45-92A4-B9DC2BEA5975}" type="slidenum">
              <a:rPr lang="ru-RU"/>
              <a:pPr/>
              <a:t>23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1431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A6C368-2ED8-48C0-82D4-1812221C8DF2}" type="slidenum">
              <a:rPr lang="ru-RU"/>
              <a:pPr/>
              <a:t>24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18687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E66388-E8E6-4C32-A607-B4FCF20135EC}" type="slidenum">
              <a:rPr lang="ru-RU"/>
              <a:pPr/>
              <a:t>25</a:t>
            </a:fld>
            <a:endParaRPr 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11033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E5C5F5-10AE-46C3-93C1-AE3240F26274}" type="slidenum">
              <a:rPr lang="ru-RU"/>
              <a:pPr/>
              <a:t>26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5702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3CB5CF-E059-4670-A740-FA91534D993A}" type="slidenum">
              <a:rPr lang="ru-RU"/>
              <a:pPr/>
              <a:t>27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05843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654DEE-E801-4726-9634-86785FB2ABF3}" type="slidenum">
              <a:rPr lang="ru-RU"/>
              <a:pPr/>
              <a:t>28</a:t>
            </a:fld>
            <a:endParaRPr lang="ru-R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9574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BB7AA9-AD4B-402F-A528-AFB8AEC24EFA}" type="slidenum">
              <a:rPr lang="ru-RU"/>
              <a:pPr/>
              <a:t>30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45274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604B64-3E65-4B74-94B4-1957A1EBEDB2}" type="slidenum">
              <a:rPr lang="ru-RU"/>
              <a:pPr/>
              <a:t>31</a:t>
            </a:fld>
            <a:endParaRPr lang="ru-R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74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06465D-E19D-4B0C-8F38-A3EB6F4637DF}" type="slidenum">
              <a:rPr lang="ru-RU"/>
              <a:pPr/>
              <a:t>3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01366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D49C25-E9C5-49EB-8247-7B7725579402}" type="slidenum">
              <a:rPr lang="ru-RU"/>
              <a:pPr/>
              <a:t>32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0955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9CD0DB-605D-43EE-AD93-CCE47C3B61FC}" type="slidenum">
              <a:rPr lang="ru-RU"/>
              <a:pPr/>
              <a:t>33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8834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1AE26D-A22F-4F80-8821-E8BD739F3BE2}" type="slidenum">
              <a:rPr lang="ru-RU"/>
              <a:pPr/>
              <a:t>34</a:t>
            </a:fld>
            <a:endParaRPr 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21733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67420-D4F0-471A-9B71-97FAFA09BF9B}" type="slidenum">
              <a:rPr lang="ru-RU"/>
              <a:pPr/>
              <a:t>35</a:t>
            </a:fld>
            <a:endParaRPr 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9294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2FB865-0BD0-498E-8F89-B2988FBFA90D}" type="slidenum">
              <a:rPr lang="ru-RU"/>
              <a:pPr/>
              <a:t>36</a:t>
            </a:fld>
            <a:endParaRPr 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1858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F572A0-7887-4D56-8802-45E5B6D50F98}" type="slidenum">
              <a:rPr lang="ru-RU"/>
              <a:pPr/>
              <a:t>37</a:t>
            </a:fld>
            <a:endParaRPr lang="ru-R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7552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576145-3939-4702-9E6E-E06DC6342FC1}" type="slidenum">
              <a:rPr lang="ru-RU"/>
              <a:pPr/>
              <a:t>38</a:t>
            </a:fld>
            <a:endParaRPr lang="ru-R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500118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B593D3-F8CB-4FD7-BB02-1D123374E9D1}" type="slidenum">
              <a:rPr lang="ru-RU"/>
              <a:pPr/>
              <a:t>39</a:t>
            </a:fld>
            <a:endParaRPr lang="ru-R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62537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FF01C3-AC4F-4606-A3A5-AE2FD38B6C02}" type="slidenum">
              <a:rPr lang="ru-RU"/>
              <a:pPr/>
              <a:t>40</a:t>
            </a:fld>
            <a:endParaRPr lang="ru-R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7146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6D4CCF-FD20-459B-A9A3-EC1B95C4B5F4}" type="slidenum">
              <a:rPr lang="ru-RU"/>
              <a:pPr/>
              <a:t>41</a:t>
            </a:fld>
            <a:endParaRPr lang="ru-R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591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9DFC1-FF01-4766-B580-4A20C2971F72}" type="slidenum">
              <a:rPr lang="ru-RU"/>
              <a:pPr/>
              <a:t>4</a:t>
            </a:fld>
            <a:endParaRPr 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74436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0FD2F1-ABF3-4A6A-894E-E98E76769425}" type="slidenum">
              <a:rPr lang="ru-RU"/>
              <a:pPr/>
              <a:t>42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7728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304BCF-E68A-42BA-9F8E-EE76A8211691}" type="slidenum">
              <a:rPr lang="ru-RU"/>
              <a:pPr/>
              <a:t>43</a:t>
            </a:fld>
            <a:endParaRPr lang="ru-RU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398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8002A1-4125-4BF0-8DCD-6856845C8E44}" type="slidenum">
              <a:rPr lang="ru-RU"/>
              <a:pPr/>
              <a:t>5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039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549048-8D61-4BF8-B9AE-04D228769E62}" type="slidenum">
              <a:rPr lang="ru-RU"/>
              <a:pPr/>
              <a:t>6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6468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61F915-7B40-4ACF-9C6A-BDD4BB5BBB45}" type="slidenum">
              <a:rPr lang="ru-RU"/>
              <a:pPr/>
              <a:t>7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4782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0F747A-3FB1-407B-B503-32707EDCF589}" type="slidenum">
              <a:rPr lang="ru-RU"/>
              <a:pPr/>
              <a:t>8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6261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7D57A1-9380-4C68-AE3A-AFDDDE3069B5}" type="slidenum">
              <a:rPr lang="ru-RU"/>
              <a:pPr/>
              <a:t>9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899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C4678-2530-495A-9A4E-E9F2DA1983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6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2B3BC-3266-4417-8934-A03FB6F957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2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1770A-6911-4DA0-9B91-F97E52E845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8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05BBA-54E2-4694-A08A-F2FE2F533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5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9A0E-7C57-483F-8908-0BF55DE02D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1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A4B0B-B3A5-4EEE-942E-37AA9E156C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AD7FF-B9A8-4664-9C00-CF7C78E95C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2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999ED-D44F-4985-BD02-A311DD1D0B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C466B-68C0-45B4-827C-52920412DD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6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831EC-3C57-4AAF-BB2E-1E22261590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6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B15F1-5BA7-4A7A-BB70-800C1404B5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5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644FA-1325-4319-BDDD-D3F8B2D058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3A018-06F4-48D2-B493-81771C1AD6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8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ADEBC"/>
            </a:gs>
            <a:gs pos="100000">
              <a:srgbClr val="3399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D6437C-178E-4F0C-9DB9-A387BAB5B3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6_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5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Подтип ТРАХЕЙНОДЫШАШИЕ </a:t>
            </a: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(Tracheata)</a:t>
            </a:r>
            <a:endParaRPr lang="ru-RU" sz="4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686800" cy="28082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Общая характеристика и классификация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 Насекомые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Морфология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Экология и методы борьбы с вредителями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Систематический обзор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270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Различные типы ротовых </a:t>
            </a: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аппаратов</a:t>
            </a:r>
          </a:p>
        </p:txBody>
      </p:sp>
      <p:pic>
        <p:nvPicPr>
          <p:cNvPr id="22531" name="Picture 5" descr="16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2417763" cy="5035550"/>
          </a:xfrm>
          <a:noFill/>
        </p:spPr>
      </p:pic>
      <p:pic>
        <p:nvPicPr>
          <p:cNvPr id="22532" name="Picture 8" descr="16_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7488" y="765175"/>
            <a:ext cx="2576512" cy="5038725"/>
          </a:xfrm>
          <a:noFill/>
        </p:spPr>
      </p:pic>
      <p:pic>
        <p:nvPicPr>
          <p:cNvPr id="22533" name="Picture 11" descr="16_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988" y="1773238"/>
            <a:ext cx="4103687" cy="3582987"/>
          </a:xfrm>
          <a:noFill/>
        </p:spPr>
      </p:pic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0" y="5805488"/>
            <a:ext cx="24114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Грызуще-сосущий ротовой аппарат (пчела)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88125" y="5805488"/>
            <a:ext cx="2555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Колюще-сосущий ротовой аппарат (комар)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2482850" y="5805488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Сосущий ротовой аппарат (бабочка)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/>
              <a:t>Голова осы</a:t>
            </a:r>
          </a:p>
        </p:txBody>
      </p:sp>
      <p:pic>
        <p:nvPicPr>
          <p:cNvPr id="24579" name="Содержимое 3" descr="оса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713" y="928688"/>
            <a:ext cx="7394575" cy="5929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ru-RU" smtClean="0"/>
              <a:t>Внешнее строение насекомых</a:t>
            </a:r>
          </a:p>
        </p:txBody>
      </p:sp>
      <p:pic>
        <p:nvPicPr>
          <p:cNvPr id="25603" name="Picture 6" descr="050604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1036638"/>
            <a:ext cx="8316912" cy="5821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Строение конечности насекомых</a:t>
            </a:r>
          </a:p>
        </p:txBody>
      </p:sp>
      <p:pic>
        <p:nvPicPr>
          <p:cNvPr id="27651" name="Picture 5" descr="16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3743325" cy="5516562"/>
          </a:xfrm>
          <a:noFill/>
        </p:spPr>
      </p:pic>
      <p:pic>
        <p:nvPicPr>
          <p:cNvPr id="27652" name="Picture 7" descr="16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341438"/>
            <a:ext cx="5364162" cy="3141662"/>
          </a:xfrm>
          <a:noFill/>
        </p:spPr>
      </p:pic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3851275" y="4724400"/>
            <a:ext cx="5292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Разные типы конечностей:</a:t>
            </a:r>
          </a:p>
          <a:p>
            <a:pPr eaLnBrk="1" hangingPunct="1"/>
            <a:r>
              <a:rPr lang="ru-RU" sz="2400"/>
              <a:t>1 – бегательная; 2 – плавательная; 3 – роющая; 4 – прыгательная;</a:t>
            </a:r>
          </a:p>
          <a:p>
            <a:pPr eaLnBrk="1" hangingPunct="1"/>
            <a:r>
              <a:rPr lang="ru-RU" sz="2400"/>
              <a:t>5 – хватательная.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6443663" y="1125538"/>
            <a:ext cx="2700337" cy="1225550"/>
          </a:xfrm>
        </p:spPr>
        <p:txBody>
          <a:bodyPr/>
          <a:lstStyle/>
          <a:p>
            <a:pPr eaLnBrk="1" hangingPunct="1"/>
            <a:r>
              <a:rPr lang="ru-RU" sz="3600" smtClean="0"/>
              <a:t>Покровы насекомых</a:t>
            </a:r>
          </a:p>
        </p:txBody>
      </p:sp>
      <p:pic>
        <p:nvPicPr>
          <p:cNvPr id="29699" name="Picture 4" descr="15_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293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Внутреннее строение насекомых</a:t>
            </a:r>
          </a:p>
        </p:txBody>
      </p:sp>
      <p:pic>
        <p:nvPicPr>
          <p:cNvPr id="31747" name="Picture 4" descr="050604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44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Пищеварительная система</a:t>
            </a:r>
          </a:p>
        </p:txBody>
      </p:sp>
      <p:pic>
        <p:nvPicPr>
          <p:cNvPr id="33795" name="Picture 8" descr="пищевар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90613"/>
            <a:ext cx="9144000" cy="5767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Выделительная система – мальпигиевы сосуды</a:t>
            </a:r>
          </a:p>
        </p:txBody>
      </p:sp>
      <p:pic>
        <p:nvPicPr>
          <p:cNvPr id="35843" name="Picture 5" descr="100305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49475"/>
            <a:ext cx="9144000" cy="3516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Дыхательная и кровеносная системы</a:t>
            </a:r>
          </a:p>
        </p:txBody>
      </p:sp>
      <p:pic>
        <p:nvPicPr>
          <p:cNvPr id="37891" name="Picture 5" descr="100206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90713"/>
            <a:ext cx="4524375" cy="3959225"/>
          </a:xfrm>
          <a:noFill/>
        </p:spPr>
      </p:pic>
      <p:pic>
        <p:nvPicPr>
          <p:cNvPr id="37892" name="Picture 8" descr="17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88" y="1890713"/>
            <a:ext cx="4621212" cy="3957637"/>
          </a:xfrm>
          <a:noFill/>
        </p:spPr>
      </p:pic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4522788" y="6138863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Строение сердца насекомого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0" y="614045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Строение трахей насекомого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Поперечный разрез тела насекомого</a:t>
            </a:r>
          </a:p>
        </p:txBody>
      </p:sp>
      <p:pic>
        <p:nvPicPr>
          <p:cNvPr id="39939" name="Picture 5" descr="17_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838" y="1412875"/>
            <a:ext cx="5903912" cy="5370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17575"/>
            <a:ext cx="8353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Подтип Трахейнодышашие </a:t>
            </a: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(Tracheata)</a:t>
            </a:r>
            <a:endParaRPr lang="ru-RU" sz="4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8229600" cy="19446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Дышат при помощи трахей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Головной конец обособлен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 голове 1 пара усиков (антенн)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Нервная система насекомых</a:t>
            </a:r>
          </a:p>
        </p:txBody>
      </p:sp>
      <p:pic>
        <p:nvPicPr>
          <p:cNvPr id="41987" name="Picture 21" descr="нервная сис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2575"/>
            <a:ext cx="9144000" cy="530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Различные типы усиков (антенн)</a:t>
            </a:r>
          </a:p>
        </p:txBody>
      </p:sp>
      <p:pic>
        <p:nvPicPr>
          <p:cNvPr id="44035" name="Picture 4" descr="16_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96963"/>
            <a:ext cx="9144000" cy="5761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Половой полиморфизм</a:t>
            </a:r>
          </a:p>
        </p:txBody>
      </p:sp>
      <p:pic>
        <p:nvPicPr>
          <p:cNvPr id="46083" name="Picture 10" descr="полиморфизм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44000" cy="4668837"/>
          </a:xfrm>
          <a:noFill/>
        </p:spPr>
      </p:pic>
      <p:sp>
        <p:nvSpPr>
          <p:cNvPr id="46084" name="Text Box 13"/>
          <p:cNvSpPr txBox="1">
            <a:spLocks noChangeArrowheads="1"/>
          </p:cNvSpPr>
          <p:nvPr/>
        </p:nvSpPr>
        <p:spPr bwMode="auto">
          <a:xfrm>
            <a:off x="323850" y="557530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Трутень (самец)</a:t>
            </a:r>
          </a:p>
        </p:txBody>
      </p:sp>
      <p:sp>
        <p:nvSpPr>
          <p:cNvPr id="46085" name="Text Box 14"/>
          <p:cNvSpPr txBox="1">
            <a:spLocks noChangeArrowheads="1"/>
          </p:cNvSpPr>
          <p:nvPr/>
        </p:nvSpPr>
        <p:spPr bwMode="auto">
          <a:xfrm>
            <a:off x="3059113" y="5575300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Матка (самка)</a:t>
            </a:r>
          </a:p>
        </p:txBody>
      </p:sp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5940425" y="5300663"/>
            <a:ext cx="2376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Рабочая особь (бесплодная самка)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Развитие с полным превращением (метаморфозом)</a:t>
            </a:r>
          </a:p>
        </p:txBody>
      </p:sp>
      <p:pic>
        <p:nvPicPr>
          <p:cNvPr id="48131" name="Picture 5" descr="18_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601788"/>
            <a:ext cx="7667625" cy="5256212"/>
          </a:xfrm>
          <a:noFill/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779838" y="4724400"/>
            <a:ext cx="93503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Яйца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4284663" y="191611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Личинка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4284663" y="6165850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Куколка</a:t>
            </a: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1403350" y="6165850"/>
            <a:ext cx="1150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Имаго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Развитие насекомых с неполным превращением</a:t>
            </a:r>
          </a:p>
        </p:txBody>
      </p:sp>
      <p:pic>
        <p:nvPicPr>
          <p:cNvPr id="50179" name="Picture 4" descr="18_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9144000" cy="2344738"/>
          </a:xfrm>
          <a:noFill/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12775" y="4984750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Яйца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2268538" y="4984750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Личинки (нимфы)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6372225" y="4833938"/>
            <a:ext cx="2771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Взрослое насекомое (имаго)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/>
            <a:r>
              <a:rPr lang="ru-RU" smtClean="0"/>
              <a:t>Куколки насекомых</a:t>
            </a:r>
          </a:p>
        </p:txBody>
      </p:sp>
      <p:pic>
        <p:nvPicPr>
          <p:cNvPr id="52227" name="Picture 8" descr="куколк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4100"/>
            <a:ext cx="8459787" cy="5803900"/>
          </a:xfrm>
          <a:noFill/>
        </p:spPr>
      </p:pic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211638" y="58769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Свободная</a:t>
            </a: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3779838" y="14843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Покрытая</a:t>
            </a: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468313" y="48688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Скрытая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5667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Экология насекомых</a:t>
            </a:r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Насекомые по среде обитания бывают: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свободноживущие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паразиты растений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паразиты животных, в том числе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эктопаразиты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эндопаразиты.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 характеру питания: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фитофаги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зоофаги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копрофаги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некрофаги</a:t>
            </a: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полифаги.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Методы борьбы с вредными насекомыми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Механические – ловушки.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Физические – высокие и низкие температуры, высушивание, ультразвук, световые ловушки.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Биологически – использование хищников, естественных врагов, энтомопатогенных микроорганизмов.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Агротехнические – глубокая вспашка, смена полей севооборота, очистка полей от сорняков, мелиорация.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Химические – применение пестицидов.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Карантин – недопущение завоза с других территорий.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Классификация класса Насекомые (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Insecta)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8896918"/>
              </p:ext>
            </p:extLst>
          </p:nvPr>
        </p:nvGraphicFramePr>
        <p:xfrm>
          <a:off x="107950" y="1600200"/>
          <a:ext cx="9039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Низшие насекомые</a:t>
            </a:r>
          </a:p>
        </p:txBody>
      </p:sp>
      <p:sp>
        <p:nvSpPr>
          <p:cNvPr id="59395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Примитивные, мелкие, питаются в основном растительными остатками. Представитель – обыкновенная чешуйница</a:t>
            </a:r>
          </a:p>
        </p:txBody>
      </p:sp>
      <p:pic>
        <p:nvPicPr>
          <p:cNvPr id="59396" name="Picture 2" descr="https://dic.academic.ru/pictures/wiki/files/76/Lepisma_saccharina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00200"/>
            <a:ext cx="3827462" cy="5133975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5" descr="19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24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Классификация подтипа Трахейнодышащие</a:t>
            </a:r>
            <a:endParaRPr lang="en-US" sz="400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52640226"/>
              </p:ext>
            </p:extLst>
          </p:nvPr>
        </p:nvGraphicFramePr>
        <p:xfrm>
          <a:off x="395288" y="1989138"/>
          <a:ext cx="8359775" cy="309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крылатых насекомых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1855788"/>
            <a:ext cx="4378325" cy="4525962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 неполным превращением: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стрекозы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тараканы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богомоловые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прямокрылые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вши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пухоеды и власоеды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равнокрылые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полужесткокрылые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термиты</a:t>
            </a:r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81550" y="1855788"/>
            <a:ext cx="4038600" cy="4525962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 полным превращением: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жесткокрылые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блохи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чешуекрылые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перепончатокрылые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двукрылые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1788"/>
            <a:ext cx="8785225" cy="433387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pic>
        <p:nvPicPr>
          <p:cNvPr id="62467" name="Picture 5" descr="1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5510213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6" descr="19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560513"/>
            <a:ext cx="3454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179388" y="979488"/>
            <a:ext cx="87852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Стрекозы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0" y="6129338"/>
            <a:ext cx="543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Взрослые стрекозы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5795963" y="6129338"/>
            <a:ext cx="334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Личинки стрекозы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3388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0" y="1195388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Тараканы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0" y="5734050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Черный таракан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059113" y="5759450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Пруссак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6227763" y="5734050"/>
            <a:ext cx="2916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Гигантский таракан</a:t>
            </a:r>
          </a:p>
        </p:txBody>
      </p:sp>
      <p:pic>
        <p:nvPicPr>
          <p:cNvPr id="64519" name="Picture 10" descr="таракан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46250"/>
            <a:ext cx="9144000" cy="369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60363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Богомоловые</a:t>
            </a:r>
          </a:p>
        </p:txBody>
      </p:sp>
      <p:pic>
        <p:nvPicPr>
          <p:cNvPr id="66564" name="Picture 11" descr="богомол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8638" y="1844675"/>
            <a:ext cx="6075362" cy="3922713"/>
          </a:xfrm>
          <a:noFill/>
        </p:spPr>
      </p:pic>
      <p:pic>
        <p:nvPicPr>
          <p:cNvPr id="66565" name="Picture 9" descr="богомо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3073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235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0" y="148272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Прямокрылые</a:t>
            </a:r>
          </a:p>
        </p:txBody>
      </p:sp>
      <p:pic>
        <p:nvPicPr>
          <p:cNvPr id="68612" name="Picture 6" descr="прямокрылы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20938"/>
            <a:ext cx="9144000" cy="2784475"/>
          </a:xfrm>
          <a:noFill/>
        </p:spPr>
      </p:pic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0" y="5445125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Кузнечик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2907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Медведка</a:t>
            </a: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458311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Сверчок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68754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Саранча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33388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pic>
        <p:nvPicPr>
          <p:cNvPr id="70659" name="Picture 4" descr="вош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0"/>
            <a:ext cx="34829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Власоеды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725" y="2063750"/>
            <a:ext cx="5629275" cy="4318000"/>
          </a:xfrm>
          <a:noFill/>
        </p:spPr>
      </p:pic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41275" y="1268413"/>
            <a:ext cx="337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Вши</a:t>
            </a:r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3492500" y="1268413"/>
            <a:ext cx="56515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Пухоеды и Власоеды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3388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179388" y="1266825"/>
            <a:ext cx="87852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Равнокрылые</a:t>
            </a:r>
          </a:p>
        </p:txBody>
      </p:sp>
      <p:pic>
        <p:nvPicPr>
          <p:cNvPr id="72708" name="Picture 4" descr="равнокрылы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30400"/>
            <a:ext cx="9144000" cy="3725863"/>
          </a:xfrm>
          <a:noFill/>
        </p:spPr>
      </p:pic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0" y="585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Тли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785225" cy="50482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50825" y="1482725"/>
            <a:ext cx="86423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Полужесткокрылые (клопы)</a:t>
            </a:r>
          </a:p>
        </p:txBody>
      </p:sp>
      <p:pic>
        <p:nvPicPr>
          <p:cNvPr id="74756" name="Picture 8" descr="клоп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46363"/>
            <a:ext cx="9144000" cy="2784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Жесткокрылые (жуки)</a:t>
            </a:r>
          </a:p>
        </p:txBody>
      </p:sp>
      <p:pic>
        <p:nvPicPr>
          <p:cNvPr id="76804" name="Picture 6" descr="050604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8925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0" y="1341438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блохи</a:t>
            </a:r>
          </a:p>
        </p:txBody>
      </p:sp>
      <p:pic>
        <p:nvPicPr>
          <p:cNvPr id="78852" name="Picture 17" descr="блоха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6900" y="1989138"/>
            <a:ext cx="6007100" cy="3778250"/>
          </a:xfrm>
          <a:noFill/>
        </p:spPr>
      </p:pic>
      <p:pic>
        <p:nvPicPr>
          <p:cNvPr id="78853" name="Picture 11" descr="блох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15912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 Многоножки (</a:t>
            </a: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Myriapoda)</a:t>
            </a:r>
            <a:endParaRPr lang="ru-RU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Тело состоит из головы и сегментированного туловища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 каждом сегменте – 1-2 пары ножек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Представители: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Сколопендра – до 35 см длиной, ядовита, опасна для человека.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Костянка (сороконожка) – до 5 см длиной, тело плоское, питается беспозвоночными.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Кивсяк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(тысяченожка) – до 5 см длиной, тело цилиндрическое, имеет до 100 пар ног (по 2 пары на сегмент), растительноядная.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Чешуекрылые (бабочки)</a:t>
            </a:r>
          </a:p>
        </p:txBody>
      </p:sp>
      <p:pic>
        <p:nvPicPr>
          <p:cNvPr id="80900" name="Picture 10" descr="050604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Чешуекрылые (бабочки)</a:t>
            </a:r>
          </a:p>
        </p:txBody>
      </p:sp>
      <p:pic>
        <p:nvPicPr>
          <p:cNvPr id="82948" name="Picture 6" descr="050604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8925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1411288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перепончатокрылые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0" y="5445125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Пчела</a:t>
            </a:r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22907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Муравей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458311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Оса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68754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Шершень</a:t>
            </a:r>
          </a:p>
        </p:txBody>
      </p:sp>
      <p:pic>
        <p:nvPicPr>
          <p:cNvPr id="85000" name="Picture 10" descr="перепончатокрылы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5038"/>
            <a:ext cx="9144000" cy="2798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8925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Двукрылые</a:t>
            </a:r>
          </a:p>
        </p:txBody>
      </p:sp>
      <p:pic>
        <p:nvPicPr>
          <p:cNvPr id="87044" name="Picture 6" descr="двукрылые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135188"/>
            <a:ext cx="45989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7" descr="двукрылые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188"/>
            <a:ext cx="45735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0" y="5445125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Москит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2290763" y="5445125"/>
            <a:ext cx="2268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Малярийный комар</a:t>
            </a: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458311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Дрозофила</a:t>
            </a: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68754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Муха це-це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/>
            <a:r>
              <a:rPr lang="ru-RU" sz="4000" smtClean="0"/>
              <a:t>Класс Многоножки (</a:t>
            </a:r>
            <a:r>
              <a:rPr lang="en-US" sz="4000" smtClean="0"/>
              <a:t>Myriapoda)</a:t>
            </a:r>
            <a:endParaRPr lang="ru-RU" sz="4000" smtClean="0"/>
          </a:p>
        </p:txBody>
      </p:sp>
      <p:pic>
        <p:nvPicPr>
          <p:cNvPr id="12291" name="Picture 5" descr="050604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2814638"/>
          </a:xfrm>
          <a:noFill/>
        </p:spPr>
      </p:pic>
      <p:pic>
        <p:nvPicPr>
          <p:cNvPr id="12292" name="Picture 7" descr="050604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9813"/>
            <a:ext cx="9144000" cy="2814637"/>
          </a:xfrm>
          <a:noFill/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0" y="6381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Сколопендры и кивсяки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73050"/>
            <a:ext cx="8331200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 Класс Насекомые (</a:t>
            </a:r>
            <a:r>
              <a:rPr lang="en-US" sz="4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Insecta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ru-RU" sz="4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9" name="Picture 5" descr="050601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1350" y="1782763"/>
            <a:ext cx="5505450" cy="4003675"/>
          </a:xfrm>
          <a:noFill/>
        </p:spPr>
      </p:pic>
      <p:sp>
        <p:nvSpPr>
          <p:cNvPr id="305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785938"/>
            <a:ext cx="2757488" cy="4340225"/>
          </a:xfrm>
        </p:spPr>
        <p:txBody>
          <a:bodyPr/>
          <a:lstStyle/>
          <a:p>
            <a:pPr marL="265113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Самый распространенный класс животного мира (около 1,5 млн. видов).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3050"/>
            <a:ext cx="8686800" cy="9413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 Насекомые (</a:t>
            </a:r>
            <a:r>
              <a:rPr lang="en-US" sz="4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Insecta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ru-RU" sz="4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71625"/>
            <a:ext cx="4114800" cy="4143375"/>
          </a:xfrm>
        </p:spPr>
        <p:txBody>
          <a:bodyPr/>
          <a:lstStyle/>
          <a:p>
            <a:pPr marL="265113" indent="-265113" eaLnBrk="1" hangingPunct="1">
              <a:buFont typeface="Arial" pitchFamily="34" charset="0"/>
              <a:buChar char="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Распространены повсеместно.</a:t>
            </a:r>
          </a:p>
          <a:p>
            <a:pPr marL="265113" indent="-265113" eaLnBrk="1" hangingPunct="1">
              <a:buFont typeface="Arial" pitchFamily="34" charset="0"/>
              <a:buChar char="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Изучает насекомых наука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энтомология:</a:t>
            </a:r>
          </a:p>
          <a:p>
            <a:pPr marL="722313" lvl="1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лесная</a:t>
            </a:r>
          </a:p>
          <a:p>
            <a:pPr marL="722313" lvl="1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сельскохозяйственная</a:t>
            </a:r>
          </a:p>
          <a:p>
            <a:pPr marL="722313" lvl="1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медицинская</a:t>
            </a:r>
          </a:p>
          <a:p>
            <a:pPr marL="722313" lvl="1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ветеринарная</a:t>
            </a:r>
          </a:p>
        </p:txBody>
      </p:sp>
      <p:pic>
        <p:nvPicPr>
          <p:cNvPr id="16388" name="Содержимое 3" descr="smallest-insects-1-600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214438"/>
            <a:ext cx="3781425" cy="5538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Морфология насекомых</a:t>
            </a:r>
          </a:p>
        </p:txBody>
      </p:sp>
      <p:pic>
        <p:nvPicPr>
          <p:cNvPr id="18435" name="Picture 5" descr="16_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903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Строение грызущего ротового аппарата насекомых</a:t>
            </a:r>
          </a:p>
        </p:txBody>
      </p:sp>
      <p:pic>
        <p:nvPicPr>
          <p:cNvPr id="20483" name="Picture 4" descr="16_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200" y="1349375"/>
            <a:ext cx="5508625" cy="550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663</Words>
  <Application>Microsoft Office PowerPoint</Application>
  <PresentationFormat>Экран (4:3)</PresentationFormat>
  <Paragraphs>204</Paragraphs>
  <Slides>43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Оформление по умолчанию</vt:lpstr>
      <vt:lpstr>Подтип ТРАХЕЙНОДЫШАШИЕ (Tracheata)</vt:lpstr>
      <vt:lpstr>1. Подтип Трахейнодышашие (Tracheata)</vt:lpstr>
      <vt:lpstr>Классификация подтипа Трахейнодышащие</vt:lpstr>
      <vt:lpstr>Класс Многоножки (Myriapoda)</vt:lpstr>
      <vt:lpstr>Класс Многоножки (Myriapoda)</vt:lpstr>
      <vt:lpstr>2. Класс Насекомые (Insecta)</vt:lpstr>
      <vt:lpstr>Класс Насекомые (Insecta)</vt:lpstr>
      <vt:lpstr>Морфология насекомых</vt:lpstr>
      <vt:lpstr>Строение грызущего ротового аппарата насекомых</vt:lpstr>
      <vt:lpstr>Различные типы ротовых аппаратов</vt:lpstr>
      <vt:lpstr>Голова осы</vt:lpstr>
      <vt:lpstr>Внешнее строение насекомых</vt:lpstr>
      <vt:lpstr>Строение конечности насекомых</vt:lpstr>
      <vt:lpstr>Покровы насекомых</vt:lpstr>
      <vt:lpstr>Внутреннее строение насекомых</vt:lpstr>
      <vt:lpstr>Пищеварительная система</vt:lpstr>
      <vt:lpstr>Выделительная система – мальпигиевы сосуды</vt:lpstr>
      <vt:lpstr>Дыхательная и кровеносная системы</vt:lpstr>
      <vt:lpstr>Поперечный разрез тела насекомого</vt:lpstr>
      <vt:lpstr>Нервная система насекомых</vt:lpstr>
      <vt:lpstr>Различные типы усиков (антенн)</vt:lpstr>
      <vt:lpstr>Половой полиморфизм</vt:lpstr>
      <vt:lpstr>Развитие с полным превращением (метаморфозом)</vt:lpstr>
      <vt:lpstr>Развитие насекомых с неполным превращением</vt:lpstr>
      <vt:lpstr>Куколки насекомых</vt:lpstr>
      <vt:lpstr>Экология насекомых</vt:lpstr>
      <vt:lpstr>Методы борьбы с вредными насекомыми</vt:lpstr>
      <vt:lpstr>Классификация класса Насекомые (Insecta)</vt:lpstr>
      <vt:lpstr>Низшие насекомые</vt:lpstr>
      <vt:lpstr>Отряды крылатых насекомых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полным превращением</vt:lpstr>
      <vt:lpstr>Отряды насекомых с полным превращением</vt:lpstr>
      <vt:lpstr>Отряды насекомых с полным превращением</vt:lpstr>
      <vt:lpstr>Отряды насекомых с полным превращением</vt:lpstr>
      <vt:lpstr>Отряды насекомых с полным превращением</vt:lpstr>
      <vt:lpstr>Отряды насекомых с полным превращением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 (Arthropoda)</dc:title>
  <dc:creator>Маша + Эдик</dc:creator>
  <cp:lastModifiedBy>пк</cp:lastModifiedBy>
  <cp:revision>89</cp:revision>
  <dcterms:created xsi:type="dcterms:W3CDTF">2006-07-18T11:38:48Z</dcterms:created>
  <dcterms:modified xsi:type="dcterms:W3CDTF">2023-09-14T07:48:28Z</dcterms:modified>
</cp:coreProperties>
</file>